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>
        <p:scale>
          <a:sx n="66" d="100"/>
          <a:sy n="66" d="100"/>
        </p:scale>
        <p:origin x="2310" y="9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F4817A2-D8B9-0492-18EB-54DC093A8FA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00463430-06F4-3AB8-CD9E-420D3CABC6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7374B139-5B02-9065-8BFB-BD41CE224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6E9A2360-8E2B-30AC-8771-CEE30E191E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79A1180-0A83-97DA-58AF-580CF0E4D6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06094851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8FB7FFD-9E3B-D387-3DE9-1351292E8F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A7A5691D-2F3E-E670-0829-9AA8062370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0985E25-3369-9E15-47DC-F118416BEB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45D83B0-EA62-B8AC-0FFC-8358AF03E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6B3B4C5-EFC8-FC1D-6CB2-805B8ECAF5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858232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7EF6D80E-05FF-1EE8-6FE7-5DDDA03935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C50F296-E132-C8D9-EC00-FA5ABD9C99D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1C80F87-2ADC-6F14-E8C9-512554E9F6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A20441D-0060-DB3E-E213-9B2C530851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1781198-89AD-A32F-79C4-99441F88D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84731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EA16AD6C-BF3A-1B41-003D-C3CA9E95CC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2FF7A284-1D2E-A62D-4568-8AE76AC8A0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06266D7C-9A0A-429F-038D-EC8CBFFFD6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54054F72-750D-59C0-53B0-CDBE8F31B2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2C130B2-EDA7-C95D-82DF-5B5F3B758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64932597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BEE7643-7E32-8D2E-0784-550086CAA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C47BF77-4FF4-B598-D500-12A9F5AC22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3EC1DE4-9EFF-7716-1D3B-DECAB5AD0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9D27BA7-E5A7-5A5C-3F42-903DAD6B61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BF1C5085-D270-64EB-E081-186F770DEB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0056878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87988C3-ECA6-2EEE-38C3-B210C3CFB2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8582D1D-0ADA-6777-0921-356E7A0B2C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19FC62FB-DFB7-C7F9-0DA6-02E33C09CF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BF3F5748-7AB0-E843-EE89-04BB83BDCB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6BACFFE5-B00C-DBEF-BDE5-CC06E0D88B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086A992-F183-F4C4-E8D3-1320CDBD71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135516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0E6171DA-E921-D3B2-1833-32B9764AC8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1DA6C012-428D-D7A5-2297-CF51F117C9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99133F56-DDAA-E8EB-38C1-51D817F6DA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E0EE6EDE-5660-C82D-F43C-6A6C1295D08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D5F36A9D-5468-6E30-74B5-9A6BCBC9E75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7DE1DE1A-7E2F-128C-24A8-F2BABE5776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D121F5C4-AADD-6767-061A-D879B9740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3A3B8306-9C7B-78AB-4921-D2E7E3833E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368153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9532C75-947D-4336-AE35-8635DBEB2E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C001DAFF-34E1-4DC3-9D2E-C48CF80FE4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3FFF8A6D-4F85-BA63-FA92-9FCD63F7F0A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538F9EAD-1497-F137-D9F7-1B416D04F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0947946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501E08F4-FD09-E3CE-4165-8CC25408A1B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20C2BD0F-1E2D-B8AB-8E4D-F632C479E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21C0A330-DB3E-F17E-2EFB-B6EA354CD8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07008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3BCD65F-9844-0B09-CF14-9F2CE586B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A6D4F63F-3EBE-8692-C5F3-2A90962494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390D8FE-9EE7-8D0C-2875-83528926190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4DEAC285-FC95-D95E-76B6-F5B37AAAB5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2232F90F-D031-24A2-A773-0E09ADAAEC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6E8B279-8D42-A518-275F-740C3CA68D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2385420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554D4DD-2F80-AA79-17C3-02378012F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91E76588-F55A-FB20-1646-052353AFF86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7E039197-9218-03E5-6DBD-A7A1C94D8A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2D093846-E69D-E9CA-8292-8A0D251DDF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469CE5DB-9BB4-6835-4D5C-5CCAF473B6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87384FF8-9D8D-E1A3-78C2-08B74AB07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647256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5E41729D-9FAC-0C47-18AE-0E0ADF59D7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28D7ECD7-0175-C3A1-B35C-EE5449C644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E21F1CF-487D-5B95-AD52-72E3669977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07250B9-AD32-4A2B-B4F6-76BBE55BED45}" type="datetimeFigureOut">
              <a:rPr lang="pl-PL" smtClean="0"/>
              <a:t>29.04.2026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15AAAD1-71F0-4085-DFE5-CF3EB95F6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D44CF62C-6955-97B5-4685-7465ADDBD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0950C95-4CCE-439E-A917-049E23FACB32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0087496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az 4">
            <a:extLst>
              <a:ext uri="{FF2B5EF4-FFF2-40B4-BE49-F238E27FC236}">
                <a16:creationId xmlns:a16="http://schemas.microsoft.com/office/drawing/2014/main" id="{E6068F19-7E85-F548-73C4-DBD921D8B4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34" b="7834"/>
          <a:stretch>
            <a:fillRect/>
          </a:stretch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FA0DC760-01A1-6FDC-2AF3-5C2EB7FFEB41}"/>
              </a:ext>
            </a:extLst>
          </p:cNvPr>
          <p:cNvSpPr/>
          <p:nvPr/>
        </p:nvSpPr>
        <p:spPr>
          <a:xfrm>
            <a:off x="478971" y="508000"/>
            <a:ext cx="4992915" cy="595085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5C299E95-CFCB-9ED4-3582-F4D80F2895F5}"/>
              </a:ext>
            </a:extLst>
          </p:cNvPr>
          <p:cNvSpPr txBox="1">
            <a:spLocks/>
          </p:cNvSpPr>
          <p:nvPr/>
        </p:nvSpPr>
        <p:spPr>
          <a:xfrm>
            <a:off x="682171" y="1397001"/>
            <a:ext cx="4659086" cy="4728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pl-PL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Krótka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Ciekawa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Inspiracyjna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Mamy dużo czasu na jej przygotowanie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Prezentujemy bliski nam temat, czujemy się w nim pewnie!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Widownia chce nas posłuchać – jest otwarta, zaangażowana, dobrze do nas nastawiona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9E61C0BC-8C2E-B31D-7B50-1D180F1CBA06}"/>
              </a:ext>
            </a:extLst>
          </p:cNvPr>
          <p:cNvSpPr txBox="1"/>
          <p:nvPr/>
        </p:nvSpPr>
        <p:spPr>
          <a:xfrm>
            <a:off x="885371" y="914401"/>
            <a:ext cx="59944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/>
              <a:t>Przepis na…</a:t>
            </a:r>
            <a:br>
              <a:rPr lang="pl-PL" sz="2800" b="1" dirty="0"/>
            </a:br>
            <a:r>
              <a:rPr lang="pl-PL" sz="2800" b="1" dirty="0"/>
              <a:t>idealną prezentację</a:t>
            </a:r>
          </a:p>
        </p:txBody>
      </p:sp>
    </p:spTree>
    <p:extLst>
      <p:ext uri="{BB962C8B-B14F-4D97-AF65-F5344CB8AC3E}">
        <p14:creationId xmlns:p14="http://schemas.microsoft.com/office/powerpoint/2010/main" val="3449095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4D1F3A-ABAA-58C9-6BDB-DAFF85421D7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az 2">
            <a:extLst>
              <a:ext uri="{FF2B5EF4-FFF2-40B4-BE49-F238E27FC236}">
                <a16:creationId xmlns:a16="http://schemas.microsoft.com/office/drawing/2014/main" id="{11A67484-C3FE-6359-4C2E-E2EF6316F5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2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5D3A31A5-6806-3912-83C8-87746B20FD8B}"/>
              </a:ext>
            </a:extLst>
          </p:cNvPr>
          <p:cNvSpPr/>
          <p:nvPr/>
        </p:nvSpPr>
        <p:spPr>
          <a:xfrm>
            <a:off x="478971" y="508000"/>
            <a:ext cx="4992915" cy="5950857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 dirty="0"/>
          </a:p>
        </p:txBody>
      </p:sp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153D690A-41FB-21F3-07D5-6DC8D20435D6}"/>
              </a:ext>
            </a:extLst>
          </p:cNvPr>
          <p:cNvSpPr txBox="1">
            <a:spLocks/>
          </p:cNvSpPr>
          <p:nvPr/>
        </p:nvSpPr>
        <p:spPr>
          <a:xfrm>
            <a:off x="682171" y="1397001"/>
            <a:ext cx="4659086" cy="472802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pl-PL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82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Prezentujemy dużo materiału przez wiele minut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Musimy ułożyć skomplikowaną historię w spójną opowieść (</a:t>
            </a:r>
            <a:r>
              <a:rPr lang="pl-PL" sz="16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storrytelling</a:t>
            </a: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 zawsze będziemy ekspertami w temacie, co może generować dodatkowy stres (obawa przed pytaniami)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 zawsze będziemy mieć dużo czasu na opracowanie materiału czy zrobienie prób przed wystąpieniem</a:t>
            </a:r>
          </a:p>
          <a:p>
            <a:pPr marL="285750" indent="-285750" algn="l">
              <a:buFont typeface="Arial" panose="020B0604020202020204" pitchFamily="34" charset="0"/>
              <a:buChar char="•"/>
            </a:pPr>
            <a:r>
              <a:rPr lang="pl-PL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 każdy na widowni będzie realnie zaangażowany w naszą opowieść, prezentowane treści niekoniecznie będą im się podobać</a:t>
            </a:r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l"/>
            <a:endParaRPr lang="en-US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pole tekstowe 7">
            <a:extLst>
              <a:ext uri="{FF2B5EF4-FFF2-40B4-BE49-F238E27FC236}">
                <a16:creationId xmlns:a16="http://schemas.microsoft.com/office/drawing/2014/main" id="{6C89B7B9-82C0-E454-4BA8-E35F5059183C}"/>
              </a:ext>
            </a:extLst>
          </p:cNvPr>
          <p:cNvSpPr txBox="1"/>
          <p:nvPr/>
        </p:nvSpPr>
        <p:spPr>
          <a:xfrm>
            <a:off x="885371" y="914401"/>
            <a:ext cx="599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pl-PL" sz="2800" b="1" dirty="0"/>
              <a:t>W praktyce zaś często…</a:t>
            </a:r>
          </a:p>
        </p:txBody>
      </p:sp>
    </p:spTree>
    <p:extLst>
      <p:ext uri="{BB962C8B-B14F-4D97-AF65-F5344CB8AC3E}">
        <p14:creationId xmlns:p14="http://schemas.microsoft.com/office/powerpoint/2010/main" val="9459900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az 8">
            <a:extLst>
              <a:ext uri="{FF2B5EF4-FFF2-40B4-BE49-F238E27FC236}">
                <a16:creationId xmlns:a16="http://schemas.microsoft.com/office/drawing/2014/main" id="{F62B8842-A8C9-F792-5AF4-54CA7C83FB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027"/>
          <a:stretch>
            <a:fillRect/>
          </a:stretch>
        </p:blipFill>
        <p:spPr>
          <a:xfrm>
            <a:off x="-5219" y="0"/>
            <a:ext cx="12197219" cy="6858000"/>
          </a:xfrm>
          <a:prstGeom prst="rect">
            <a:avLst/>
          </a:prstGeom>
        </p:spPr>
      </p:pic>
      <p:sp>
        <p:nvSpPr>
          <p:cNvPr id="4" name="Prostokąt: zaokrąglone rogi 3">
            <a:extLst>
              <a:ext uri="{FF2B5EF4-FFF2-40B4-BE49-F238E27FC236}">
                <a16:creationId xmlns:a16="http://schemas.microsoft.com/office/drawing/2014/main" id="{2DAD2C2A-00FC-F295-9AFD-9B5EB158C5C8}"/>
              </a:ext>
            </a:extLst>
          </p:cNvPr>
          <p:cNvSpPr/>
          <p:nvPr/>
        </p:nvSpPr>
        <p:spPr>
          <a:xfrm>
            <a:off x="527161" y="130630"/>
            <a:ext cx="11132458" cy="59508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Jak sobie z tym poradzić?</a:t>
            </a:r>
          </a:p>
        </p:txBody>
      </p:sp>
      <p:sp>
        <p:nvSpPr>
          <p:cNvPr id="5" name="Prostokąt: zaokrąglone rogi 4">
            <a:extLst>
              <a:ext uri="{FF2B5EF4-FFF2-40B4-BE49-F238E27FC236}">
                <a16:creationId xmlns:a16="http://schemas.microsoft.com/office/drawing/2014/main" id="{DF4BBC6D-BC97-76AC-466C-7870B4D93DB7}"/>
              </a:ext>
            </a:extLst>
          </p:cNvPr>
          <p:cNvSpPr/>
          <p:nvPr/>
        </p:nvSpPr>
        <p:spPr>
          <a:xfrm>
            <a:off x="1666532" y="2024744"/>
            <a:ext cx="1294383" cy="59508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Ćwiczyć</a:t>
            </a:r>
          </a:p>
        </p:txBody>
      </p:sp>
      <p:sp>
        <p:nvSpPr>
          <p:cNvPr id="6" name="Prostokąt: zaokrąglone rogi 5">
            <a:extLst>
              <a:ext uri="{FF2B5EF4-FFF2-40B4-BE49-F238E27FC236}">
                <a16:creationId xmlns:a16="http://schemas.microsoft.com/office/drawing/2014/main" id="{AE44188C-C0E5-EFB1-78A6-5B92A03EBFDE}"/>
              </a:ext>
            </a:extLst>
          </p:cNvPr>
          <p:cNvSpPr/>
          <p:nvPr/>
        </p:nvSpPr>
        <p:spPr>
          <a:xfrm>
            <a:off x="2627082" y="3135085"/>
            <a:ext cx="2525489" cy="59508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Nie załamywać się</a:t>
            </a:r>
          </a:p>
        </p:txBody>
      </p:sp>
      <p:sp>
        <p:nvSpPr>
          <p:cNvPr id="7" name="Prostokąt: zaokrąglone rogi 6">
            <a:extLst>
              <a:ext uri="{FF2B5EF4-FFF2-40B4-BE49-F238E27FC236}">
                <a16:creationId xmlns:a16="http://schemas.microsoft.com/office/drawing/2014/main" id="{C670514F-AC9C-663E-C20C-5FB9FF97BF8D}"/>
              </a:ext>
            </a:extLst>
          </p:cNvPr>
          <p:cNvSpPr/>
          <p:nvPr/>
        </p:nvSpPr>
        <p:spPr>
          <a:xfrm>
            <a:off x="3889826" y="4245426"/>
            <a:ext cx="2525489" cy="59508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Wyciągać wnioski</a:t>
            </a:r>
          </a:p>
        </p:txBody>
      </p:sp>
      <p:sp>
        <p:nvSpPr>
          <p:cNvPr id="8" name="Prostokąt: zaokrąglone rogi 7">
            <a:extLst>
              <a:ext uri="{FF2B5EF4-FFF2-40B4-BE49-F238E27FC236}">
                <a16:creationId xmlns:a16="http://schemas.microsoft.com/office/drawing/2014/main" id="{50C7DDCA-41FC-7D95-4D7C-6E689C03727E}"/>
              </a:ext>
            </a:extLst>
          </p:cNvPr>
          <p:cNvSpPr/>
          <p:nvPr/>
        </p:nvSpPr>
        <p:spPr>
          <a:xfrm>
            <a:off x="5377540" y="5355767"/>
            <a:ext cx="6045203" cy="595086"/>
          </a:xfrm>
          <a:prstGeom prst="round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l-PL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Zadbać o siebie (sen, wypoczynek przed prezentacją)</a:t>
            </a:r>
          </a:p>
        </p:txBody>
      </p:sp>
    </p:spTree>
    <p:extLst>
      <p:ext uri="{BB962C8B-B14F-4D97-AF65-F5344CB8AC3E}">
        <p14:creationId xmlns:p14="http://schemas.microsoft.com/office/powerpoint/2010/main" val="1389016736"/>
      </p:ext>
    </p:extLst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Pakiet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132</Words>
  <Application>Microsoft Office PowerPoint</Application>
  <PresentationFormat>Panoramiczny</PresentationFormat>
  <Paragraphs>18</Paragraphs>
  <Slides>3</Slides>
  <Notes>0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</vt:i4>
      </vt:variant>
    </vt:vector>
  </HeadingPairs>
  <TitlesOfParts>
    <vt:vector size="7" baseType="lpstr">
      <vt:lpstr>Aptos</vt:lpstr>
      <vt:lpstr>Aptos Display</vt:lpstr>
      <vt:lpstr>Arial</vt:lpstr>
      <vt:lpstr>Motyw pakietu Office</vt:lpstr>
      <vt:lpstr>Prezentacja programu PowerPoint</vt:lpstr>
      <vt:lpstr>Prezentacja programu PowerPoint</vt:lpstr>
      <vt:lpstr>Prezentacja programu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Michal Szczur</dc:creator>
  <cp:lastModifiedBy>Michal Szczur</cp:lastModifiedBy>
  <cp:revision>1</cp:revision>
  <dcterms:created xsi:type="dcterms:W3CDTF">2026-04-29T17:58:33Z</dcterms:created>
  <dcterms:modified xsi:type="dcterms:W3CDTF">2026-04-29T18:15:39Z</dcterms:modified>
</cp:coreProperties>
</file>