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4"/>
  </p:notesMasterIdLst>
  <p:sldIdLst>
    <p:sldId id="256" r:id="rId3"/>
    <p:sldId id="257" r:id="rId4"/>
    <p:sldId id="258" r:id="rId5"/>
    <p:sldId id="517" r:id="rId6"/>
    <p:sldId id="518" r:id="rId7"/>
    <p:sldId id="519" r:id="rId8"/>
    <p:sldId id="520" r:id="rId9"/>
    <p:sldId id="521" r:id="rId10"/>
    <p:sldId id="287" r:id="rId11"/>
    <p:sldId id="297" r:id="rId12"/>
    <p:sldId id="293" r:id="rId13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4660"/>
  </p:normalViewPr>
  <p:slideViewPr>
    <p:cSldViewPr snapToGrid="0">
      <p:cViewPr varScale="1">
        <p:scale>
          <a:sx n="105" d="100"/>
          <a:sy n="105" d="100"/>
        </p:scale>
        <p:origin x="83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BF0BF9-04D9-4EB0-ABAF-1961CDCE0C4B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C092815-EB54-488C-96AD-53158679D960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754575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B0A5D30-AD7F-6CF2-0696-77618DD29CB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98707D81-7653-0F50-2268-3C71AE4CD49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8ACC6CF-742A-ED92-956B-C85B2E7FD7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F9DF00E-2532-CEAB-B435-E615E3B59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B06875B-BE0D-1F2B-DE96-BA5D9DB8D5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591314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82384BE-CAB7-F9D3-044A-39A3BC9085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8A47582-A093-AD42-EF14-23BD66B922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2844299-1216-9D8F-429B-F788DD49B6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973DBAD-4069-B22E-0B1D-F825E78257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8BF9094-30EA-8EBE-4810-901BDED4E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102930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AB49F8CF-F583-ABD7-6B11-12F247FBD62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44541D5B-011A-B509-4508-707A816B6E2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B6B8D65-EE7B-FEE6-C66D-18386F82E2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42FE445-1671-A899-31BF-3C08EB7B0B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E93D3C1-578E-3F90-D122-F0957DD4FF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99752101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244418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4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871792-DD43-431D-9B53-BD49924E04D3}"/>
              </a:ext>
            </a:extLst>
          </p:cNvPr>
          <p:cNvSpPr txBox="1"/>
          <p:nvPr userDrawn="1"/>
        </p:nvSpPr>
        <p:spPr>
          <a:xfrm>
            <a:off x="11178548" y="6286381"/>
            <a:ext cx="820843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i="0" spc="50" smtClean="0">
                <a:solidFill>
                  <a:schemeClr val="bg1"/>
                </a:solidFill>
                <a:latin typeface="Raleway" pitchFamily="2" charset="0"/>
                <a:ea typeface="Open Sans" panose="020B0606030504020204" pitchFamily="34" charset="0"/>
                <a:cs typeface="Rajdhani" panose="02000000000000000000" pitchFamily="2" charset="0"/>
              </a:rPr>
              <a:pPr algn="r"/>
              <a:t>‹#›</a:t>
            </a:fld>
            <a:endParaRPr lang="id-ID" sz="2400" i="0" spc="50" dirty="0">
              <a:solidFill>
                <a:schemeClr val="bg1"/>
              </a:solidFill>
              <a:latin typeface="Raleway" pitchFamily="2" charset="0"/>
              <a:ea typeface="Open Sans" panose="020B0606030504020204" pitchFamily="34" charset="0"/>
              <a:cs typeface="Rajdhani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605485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31FEB0E2-D60B-488C-911F-7B2A2A50926E}"/>
              </a:ext>
            </a:extLst>
          </p:cNvPr>
          <p:cNvSpPr/>
          <p:nvPr userDrawn="1"/>
        </p:nvSpPr>
        <p:spPr>
          <a:xfrm flipH="1">
            <a:off x="0" y="0"/>
            <a:ext cx="7183001" cy="5435600"/>
          </a:xfrm>
          <a:custGeom>
            <a:avLst/>
            <a:gdLst>
              <a:gd name="connsiteX0" fmla="*/ 6286888 w 7183001"/>
              <a:gd name="connsiteY0" fmla="*/ 4263235 h 5435600"/>
              <a:gd name="connsiteX1" fmla="*/ 6270564 w 7183001"/>
              <a:gd name="connsiteY1" fmla="*/ 4269867 h 5435600"/>
              <a:gd name="connsiteX2" fmla="*/ 6255039 w 7183001"/>
              <a:gd name="connsiteY2" fmla="*/ 4305109 h 5435600"/>
              <a:gd name="connsiteX3" fmla="*/ 6260850 w 7183001"/>
              <a:gd name="connsiteY3" fmla="*/ 4341495 h 5435600"/>
              <a:gd name="connsiteX4" fmla="*/ 6287423 w 7183001"/>
              <a:gd name="connsiteY4" fmla="*/ 4356925 h 5435600"/>
              <a:gd name="connsiteX5" fmla="*/ 6311045 w 7183001"/>
              <a:gd name="connsiteY5" fmla="*/ 4289488 h 5435600"/>
              <a:gd name="connsiteX6" fmla="*/ 6303141 w 7183001"/>
              <a:gd name="connsiteY6" fmla="*/ 4268533 h 5435600"/>
              <a:gd name="connsiteX7" fmla="*/ 6286888 w 7183001"/>
              <a:gd name="connsiteY7" fmla="*/ 4263235 h 5435600"/>
              <a:gd name="connsiteX8" fmla="*/ 6288947 w 7183001"/>
              <a:gd name="connsiteY8" fmla="*/ 4253579 h 5435600"/>
              <a:gd name="connsiteX9" fmla="*/ 6309807 w 7183001"/>
              <a:gd name="connsiteY9" fmla="*/ 4261771 h 5435600"/>
              <a:gd name="connsiteX10" fmla="*/ 6320475 w 7183001"/>
              <a:gd name="connsiteY10" fmla="*/ 4288345 h 5435600"/>
              <a:gd name="connsiteX11" fmla="*/ 6292949 w 7183001"/>
              <a:gd name="connsiteY11" fmla="*/ 4364545 h 5435600"/>
              <a:gd name="connsiteX12" fmla="*/ 6290472 w 7183001"/>
              <a:gd name="connsiteY12" fmla="*/ 4361116 h 5435600"/>
              <a:gd name="connsiteX13" fmla="*/ 6291424 w 7183001"/>
              <a:gd name="connsiteY13" fmla="*/ 4365974 h 5435600"/>
              <a:gd name="connsiteX14" fmla="*/ 6252562 w 7183001"/>
              <a:gd name="connsiteY14" fmla="*/ 4346352 h 5435600"/>
              <a:gd name="connsiteX15" fmla="*/ 6245513 w 7183001"/>
              <a:gd name="connsiteY15" fmla="*/ 4304061 h 5435600"/>
              <a:gd name="connsiteX16" fmla="*/ 6264278 w 7183001"/>
              <a:gd name="connsiteY16" fmla="*/ 4262628 h 5435600"/>
              <a:gd name="connsiteX17" fmla="*/ 6288947 w 7183001"/>
              <a:gd name="connsiteY17" fmla="*/ 4253579 h 5435600"/>
              <a:gd name="connsiteX18" fmla="*/ 3626425 w 7183001"/>
              <a:gd name="connsiteY18" fmla="*/ 3171063 h 5435600"/>
              <a:gd name="connsiteX19" fmla="*/ 3613472 w 7183001"/>
              <a:gd name="connsiteY19" fmla="*/ 3176682 h 5435600"/>
              <a:gd name="connsiteX20" fmla="*/ 3572609 w 7183001"/>
              <a:gd name="connsiteY20" fmla="*/ 3232118 h 5435600"/>
              <a:gd name="connsiteX21" fmla="*/ 3578991 w 7183001"/>
              <a:gd name="connsiteY21" fmla="*/ 3256311 h 5435600"/>
              <a:gd name="connsiteX22" fmla="*/ 3580039 w 7183001"/>
              <a:gd name="connsiteY22" fmla="*/ 3259169 h 5435600"/>
              <a:gd name="connsiteX23" fmla="*/ 3599279 w 7183001"/>
              <a:gd name="connsiteY23" fmla="*/ 3337179 h 5435600"/>
              <a:gd name="connsiteX24" fmla="*/ 3599279 w 7183001"/>
              <a:gd name="connsiteY24" fmla="*/ 3368897 h 5435600"/>
              <a:gd name="connsiteX25" fmla="*/ 3579943 w 7183001"/>
              <a:gd name="connsiteY25" fmla="*/ 3408997 h 5435600"/>
              <a:gd name="connsiteX26" fmla="*/ 3549083 w 7183001"/>
              <a:gd name="connsiteY26" fmla="*/ 3456051 h 5435600"/>
              <a:gd name="connsiteX27" fmla="*/ 3535462 w 7183001"/>
              <a:gd name="connsiteY27" fmla="*/ 3481864 h 5435600"/>
              <a:gd name="connsiteX28" fmla="*/ 3537938 w 7183001"/>
              <a:gd name="connsiteY28" fmla="*/ 3507390 h 5435600"/>
              <a:gd name="connsiteX29" fmla="*/ 3578896 w 7183001"/>
              <a:gd name="connsiteY29" fmla="*/ 3517868 h 5435600"/>
              <a:gd name="connsiteX30" fmla="*/ 3635950 w 7183001"/>
              <a:gd name="connsiteY30" fmla="*/ 3496818 h 5435600"/>
              <a:gd name="connsiteX31" fmla="*/ 3709198 w 7183001"/>
              <a:gd name="connsiteY31" fmla="*/ 3473482 h 5435600"/>
              <a:gd name="connsiteX32" fmla="*/ 3789779 w 7183001"/>
              <a:gd name="connsiteY32" fmla="*/ 3492151 h 5435600"/>
              <a:gd name="connsiteX33" fmla="*/ 3817973 w 7183001"/>
              <a:gd name="connsiteY33" fmla="*/ 3511296 h 5435600"/>
              <a:gd name="connsiteX34" fmla="*/ 3844262 w 7183001"/>
              <a:gd name="connsiteY34" fmla="*/ 3529298 h 5435600"/>
              <a:gd name="connsiteX35" fmla="*/ 3877600 w 7183001"/>
              <a:gd name="connsiteY35" fmla="*/ 3539490 h 5435600"/>
              <a:gd name="connsiteX36" fmla="*/ 3879505 w 7183001"/>
              <a:gd name="connsiteY36" fmla="*/ 3539490 h 5435600"/>
              <a:gd name="connsiteX37" fmla="*/ 3905794 w 7183001"/>
              <a:gd name="connsiteY37" fmla="*/ 3521678 h 5435600"/>
              <a:gd name="connsiteX38" fmla="*/ 3904175 w 7183001"/>
              <a:gd name="connsiteY38" fmla="*/ 3498247 h 5435600"/>
              <a:gd name="connsiteX39" fmla="*/ 3891601 w 7183001"/>
              <a:gd name="connsiteY39" fmla="*/ 3465957 h 5435600"/>
              <a:gd name="connsiteX40" fmla="*/ 3867408 w 7183001"/>
              <a:gd name="connsiteY40" fmla="*/ 3447764 h 5435600"/>
              <a:gd name="connsiteX41" fmla="*/ 3829880 w 7183001"/>
              <a:gd name="connsiteY41" fmla="*/ 3429095 h 5435600"/>
              <a:gd name="connsiteX42" fmla="*/ 3726343 w 7183001"/>
              <a:gd name="connsiteY42" fmla="*/ 3358896 h 5435600"/>
              <a:gd name="connsiteX43" fmla="*/ 3688719 w 7183001"/>
              <a:gd name="connsiteY43" fmla="*/ 3266027 h 5435600"/>
              <a:gd name="connsiteX44" fmla="*/ 3687005 w 7183001"/>
              <a:gd name="connsiteY44" fmla="*/ 3255835 h 5435600"/>
              <a:gd name="connsiteX45" fmla="*/ 3667478 w 7183001"/>
              <a:gd name="connsiteY45" fmla="*/ 3197542 h 5435600"/>
              <a:gd name="connsiteX46" fmla="*/ 3638713 w 7183001"/>
              <a:gd name="connsiteY46" fmla="*/ 3175254 h 5435600"/>
              <a:gd name="connsiteX47" fmla="*/ 3626425 w 7183001"/>
              <a:gd name="connsiteY47" fmla="*/ 3171063 h 5435600"/>
              <a:gd name="connsiteX48" fmla="*/ 3626044 w 7183001"/>
              <a:gd name="connsiteY48" fmla="*/ 3161442 h 5435600"/>
              <a:gd name="connsiteX49" fmla="*/ 3626902 w 7183001"/>
              <a:gd name="connsiteY49" fmla="*/ 3161538 h 5435600"/>
              <a:gd name="connsiteX50" fmla="*/ 3643380 w 7183001"/>
              <a:gd name="connsiteY50" fmla="*/ 3166871 h 5435600"/>
              <a:gd name="connsiteX51" fmla="*/ 3675003 w 7183001"/>
              <a:gd name="connsiteY51" fmla="*/ 3191637 h 5435600"/>
              <a:gd name="connsiteX52" fmla="*/ 3696434 w 7183001"/>
              <a:gd name="connsiteY52" fmla="*/ 3254407 h 5435600"/>
              <a:gd name="connsiteX53" fmla="*/ 3698053 w 7183001"/>
              <a:gd name="connsiteY53" fmla="*/ 3264503 h 5435600"/>
              <a:gd name="connsiteX54" fmla="*/ 3733677 w 7183001"/>
              <a:gd name="connsiteY54" fmla="*/ 3353086 h 5435600"/>
              <a:gd name="connsiteX55" fmla="*/ 3833880 w 7183001"/>
              <a:gd name="connsiteY55" fmla="*/ 3420618 h 5435600"/>
              <a:gd name="connsiteX56" fmla="*/ 3871790 w 7183001"/>
              <a:gd name="connsiteY56" fmla="*/ 3439477 h 5435600"/>
              <a:gd name="connsiteX57" fmla="*/ 3899031 w 7183001"/>
              <a:gd name="connsiteY57" fmla="*/ 3460147 h 5435600"/>
              <a:gd name="connsiteX58" fmla="*/ 3913318 w 7183001"/>
              <a:gd name="connsiteY58" fmla="*/ 3496056 h 5435600"/>
              <a:gd name="connsiteX59" fmla="*/ 3914842 w 7183001"/>
              <a:gd name="connsiteY59" fmla="*/ 3524440 h 5435600"/>
              <a:gd name="connsiteX60" fmla="*/ 3879886 w 7183001"/>
              <a:gd name="connsiteY60" fmla="*/ 3549015 h 5435600"/>
              <a:gd name="connsiteX61" fmla="*/ 3839785 w 7183001"/>
              <a:gd name="connsiteY61" fmla="*/ 3537680 h 5435600"/>
              <a:gd name="connsiteX62" fmla="*/ 3812163 w 7183001"/>
              <a:gd name="connsiteY62" fmla="*/ 3518821 h 5435600"/>
              <a:gd name="connsiteX63" fmla="*/ 3785398 w 7183001"/>
              <a:gd name="connsiteY63" fmla="*/ 3500628 h 5435600"/>
              <a:gd name="connsiteX64" fmla="*/ 3709769 w 7183001"/>
              <a:gd name="connsiteY64" fmla="*/ 3483006 h 5435600"/>
              <a:gd name="connsiteX65" fmla="*/ 3639951 w 7183001"/>
              <a:gd name="connsiteY65" fmla="*/ 3505486 h 5435600"/>
              <a:gd name="connsiteX66" fmla="*/ 3580610 w 7183001"/>
              <a:gd name="connsiteY66" fmla="*/ 3527298 h 5435600"/>
              <a:gd name="connsiteX67" fmla="*/ 3530033 w 7183001"/>
              <a:gd name="connsiteY67" fmla="*/ 3512820 h 5435600"/>
              <a:gd name="connsiteX68" fmla="*/ 3526318 w 7183001"/>
              <a:gd name="connsiteY68" fmla="*/ 3479197 h 5435600"/>
              <a:gd name="connsiteX69" fmla="*/ 3541082 w 7183001"/>
              <a:gd name="connsiteY69" fmla="*/ 3450812 h 5435600"/>
              <a:gd name="connsiteX70" fmla="*/ 3571942 w 7183001"/>
              <a:gd name="connsiteY70" fmla="*/ 3403759 h 5435600"/>
              <a:gd name="connsiteX71" fmla="*/ 3589850 w 7183001"/>
              <a:gd name="connsiteY71" fmla="*/ 3366992 h 5435600"/>
              <a:gd name="connsiteX72" fmla="*/ 3589754 w 7183001"/>
              <a:gd name="connsiteY72" fmla="*/ 3338322 h 5435600"/>
              <a:gd name="connsiteX73" fmla="*/ 3571085 w 7183001"/>
              <a:gd name="connsiteY73" fmla="*/ 3262503 h 5435600"/>
              <a:gd name="connsiteX74" fmla="*/ 3570038 w 7183001"/>
              <a:gd name="connsiteY74" fmla="*/ 3259645 h 5435600"/>
              <a:gd name="connsiteX75" fmla="*/ 3562989 w 7183001"/>
              <a:gd name="connsiteY75" fmla="*/ 3232404 h 5435600"/>
              <a:gd name="connsiteX76" fmla="*/ 3608138 w 7183001"/>
              <a:gd name="connsiteY76" fmla="*/ 3168682 h 5435600"/>
              <a:gd name="connsiteX77" fmla="*/ 3626044 w 7183001"/>
              <a:gd name="connsiteY77" fmla="*/ 3161442 h 5435600"/>
              <a:gd name="connsiteX78" fmla="*/ 4930779 w 7183001"/>
              <a:gd name="connsiteY78" fmla="*/ 3126105 h 5435600"/>
              <a:gd name="connsiteX79" fmla="*/ 5092704 w 7183001"/>
              <a:gd name="connsiteY79" fmla="*/ 3284125 h 5435600"/>
              <a:gd name="connsiteX80" fmla="*/ 5117183 w 7183001"/>
              <a:gd name="connsiteY80" fmla="*/ 3451003 h 5435600"/>
              <a:gd name="connsiteX81" fmla="*/ 5115088 w 7183001"/>
              <a:gd name="connsiteY81" fmla="*/ 3503581 h 5435600"/>
              <a:gd name="connsiteX82" fmla="*/ 5170809 w 7183001"/>
              <a:gd name="connsiteY82" fmla="*/ 3720084 h 5435600"/>
              <a:gd name="connsiteX83" fmla="*/ 5257677 w 7183001"/>
              <a:gd name="connsiteY83" fmla="*/ 3759613 h 5435600"/>
              <a:gd name="connsiteX84" fmla="*/ 5491421 w 7183001"/>
              <a:gd name="connsiteY84" fmla="*/ 3706845 h 5435600"/>
              <a:gd name="connsiteX85" fmla="*/ 5711352 w 7183001"/>
              <a:gd name="connsiteY85" fmla="*/ 3497771 h 5435600"/>
              <a:gd name="connsiteX86" fmla="*/ 5721544 w 7183001"/>
              <a:gd name="connsiteY86" fmla="*/ 3452622 h 5435600"/>
              <a:gd name="connsiteX87" fmla="*/ 5746785 w 7183001"/>
              <a:gd name="connsiteY87" fmla="*/ 3371755 h 5435600"/>
              <a:gd name="connsiteX88" fmla="*/ 5847178 w 7183001"/>
              <a:gd name="connsiteY88" fmla="*/ 3291555 h 5435600"/>
              <a:gd name="connsiteX89" fmla="*/ 6272280 w 7183001"/>
              <a:gd name="connsiteY89" fmla="*/ 3205544 h 5435600"/>
              <a:gd name="connsiteX90" fmla="*/ 6595558 w 7183001"/>
              <a:gd name="connsiteY90" fmla="*/ 3426429 h 5435600"/>
              <a:gd name="connsiteX91" fmla="*/ 6773581 w 7183001"/>
              <a:gd name="connsiteY91" fmla="*/ 3581686 h 5435600"/>
              <a:gd name="connsiteX92" fmla="*/ 6835398 w 7183001"/>
              <a:gd name="connsiteY92" fmla="*/ 3620262 h 5435600"/>
              <a:gd name="connsiteX93" fmla="*/ 6927029 w 7183001"/>
              <a:gd name="connsiteY93" fmla="*/ 3680556 h 5435600"/>
              <a:gd name="connsiteX94" fmla="*/ 7095620 w 7183001"/>
              <a:gd name="connsiteY94" fmla="*/ 3897726 h 5435600"/>
              <a:gd name="connsiteX95" fmla="*/ 7153247 w 7183001"/>
              <a:gd name="connsiteY95" fmla="*/ 4312253 h 5435600"/>
              <a:gd name="connsiteX96" fmla="*/ 7093429 w 7183001"/>
              <a:gd name="connsiteY96" fmla="*/ 4354925 h 5435600"/>
              <a:gd name="connsiteX97" fmla="*/ 7066855 w 7183001"/>
              <a:gd name="connsiteY97" fmla="*/ 4341018 h 5435600"/>
              <a:gd name="connsiteX98" fmla="*/ 6924456 w 7183001"/>
              <a:gd name="connsiteY98" fmla="*/ 4130039 h 5435600"/>
              <a:gd name="connsiteX99" fmla="*/ 6860924 w 7183001"/>
              <a:gd name="connsiteY99" fmla="*/ 4008692 h 5435600"/>
              <a:gd name="connsiteX100" fmla="*/ 6614989 w 7183001"/>
              <a:gd name="connsiteY100" fmla="*/ 3765804 h 5435600"/>
              <a:gd name="connsiteX101" fmla="*/ 6387341 w 7183001"/>
              <a:gd name="connsiteY101" fmla="*/ 3586353 h 5435600"/>
              <a:gd name="connsiteX102" fmla="*/ 6234846 w 7183001"/>
              <a:gd name="connsiteY102" fmla="*/ 3500819 h 5435600"/>
              <a:gd name="connsiteX103" fmla="*/ 5953763 w 7183001"/>
              <a:gd name="connsiteY103" fmla="*/ 3644837 h 5435600"/>
              <a:gd name="connsiteX104" fmla="*/ 5895470 w 7183001"/>
              <a:gd name="connsiteY104" fmla="*/ 3724752 h 5435600"/>
              <a:gd name="connsiteX105" fmla="*/ 5736879 w 7183001"/>
              <a:gd name="connsiteY105" fmla="*/ 3903536 h 5435600"/>
              <a:gd name="connsiteX106" fmla="*/ 5192812 w 7183001"/>
              <a:gd name="connsiteY106" fmla="*/ 3882581 h 5435600"/>
              <a:gd name="connsiteX107" fmla="*/ 5028696 w 7183001"/>
              <a:gd name="connsiteY107" fmla="*/ 3737229 h 5435600"/>
              <a:gd name="connsiteX108" fmla="*/ 4976404 w 7183001"/>
              <a:gd name="connsiteY108" fmla="*/ 3543681 h 5435600"/>
              <a:gd name="connsiteX109" fmla="*/ 4947162 w 7183001"/>
              <a:gd name="connsiteY109" fmla="*/ 3509010 h 5435600"/>
              <a:gd name="connsiteX110" fmla="*/ 4906586 w 7183001"/>
              <a:gd name="connsiteY110" fmla="*/ 3524822 h 5435600"/>
              <a:gd name="connsiteX111" fmla="*/ 4879249 w 7183001"/>
              <a:gd name="connsiteY111" fmla="*/ 3600165 h 5435600"/>
              <a:gd name="connsiteX112" fmla="*/ 4896394 w 7183001"/>
              <a:gd name="connsiteY112" fmla="*/ 3761899 h 5435600"/>
              <a:gd name="connsiteX113" fmla="*/ 4899537 w 7183001"/>
              <a:gd name="connsiteY113" fmla="*/ 3776187 h 5435600"/>
              <a:gd name="connsiteX114" fmla="*/ 4878773 w 7183001"/>
              <a:gd name="connsiteY114" fmla="*/ 4089844 h 5435600"/>
              <a:gd name="connsiteX115" fmla="*/ 4841625 w 7183001"/>
              <a:gd name="connsiteY115" fmla="*/ 4139279 h 5435600"/>
              <a:gd name="connsiteX116" fmla="*/ 4783904 w 7183001"/>
              <a:gd name="connsiteY116" fmla="*/ 4266152 h 5435600"/>
              <a:gd name="connsiteX117" fmla="*/ 4822289 w 7183001"/>
              <a:gd name="connsiteY117" fmla="*/ 4340637 h 5435600"/>
              <a:gd name="connsiteX118" fmla="*/ 4852103 w 7183001"/>
              <a:gd name="connsiteY118" fmla="*/ 4386548 h 5435600"/>
              <a:gd name="connsiteX119" fmla="*/ 4854103 w 7183001"/>
              <a:gd name="connsiteY119" fmla="*/ 4588478 h 5435600"/>
              <a:gd name="connsiteX120" fmla="*/ 4853246 w 7183001"/>
              <a:gd name="connsiteY120" fmla="*/ 4622768 h 5435600"/>
              <a:gd name="connsiteX121" fmla="*/ 4920111 w 7183001"/>
              <a:gd name="connsiteY121" fmla="*/ 4650009 h 5435600"/>
              <a:gd name="connsiteX122" fmla="*/ 5176429 w 7183001"/>
              <a:gd name="connsiteY122" fmla="*/ 4791932 h 5435600"/>
              <a:gd name="connsiteX123" fmla="*/ 5255391 w 7183001"/>
              <a:gd name="connsiteY123" fmla="*/ 5074062 h 5435600"/>
              <a:gd name="connsiteX124" fmla="*/ 5249486 w 7183001"/>
              <a:gd name="connsiteY124" fmla="*/ 5103971 h 5435600"/>
              <a:gd name="connsiteX125" fmla="*/ 5243580 w 7183001"/>
              <a:gd name="connsiteY125" fmla="*/ 5199506 h 5435600"/>
              <a:gd name="connsiteX126" fmla="*/ 5271965 w 7183001"/>
              <a:gd name="connsiteY126" fmla="*/ 5245036 h 5435600"/>
              <a:gd name="connsiteX127" fmla="*/ 5319399 w 7183001"/>
              <a:gd name="connsiteY127" fmla="*/ 5255323 h 5435600"/>
              <a:gd name="connsiteX128" fmla="*/ 5370834 w 7183001"/>
              <a:gd name="connsiteY128" fmla="*/ 5209508 h 5435600"/>
              <a:gd name="connsiteX129" fmla="*/ 5384549 w 7183001"/>
              <a:gd name="connsiteY129" fmla="*/ 5114829 h 5435600"/>
              <a:gd name="connsiteX130" fmla="*/ 5361500 w 7183001"/>
              <a:gd name="connsiteY130" fmla="*/ 4844795 h 5435600"/>
              <a:gd name="connsiteX131" fmla="*/ 5210814 w 7183001"/>
              <a:gd name="connsiteY131" fmla="*/ 4630007 h 5435600"/>
              <a:gd name="connsiteX132" fmla="*/ 5155760 w 7183001"/>
              <a:gd name="connsiteY132" fmla="*/ 4604194 h 5435600"/>
              <a:gd name="connsiteX133" fmla="*/ 5094419 w 7183001"/>
              <a:gd name="connsiteY133" fmla="*/ 4574762 h 5435600"/>
              <a:gd name="connsiteX134" fmla="*/ 5005931 w 7183001"/>
              <a:gd name="connsiteY134" fmla="*/ 4257484 h 5435600"/>
              <a:gd name="connsiteX135" fmla="*/ 5028791 w 7183001"/>
              <a:gd name="connsiteY135" fmla="*/ 4219670 h 5435600"/>
              <a:gd name="connsiteX136" fmla="*/ 5067082 w 7183001"/>
              <a:gd name="connsiteY136" fmla="*/ 4135183 h 5435600"/>
              <a:gd name="connsiteX137" fmla="*/ 5066320 w 7183001"/>
              <a:gd name="connsiteY137" fmla="*/ 4090225 h 5435600"/>
              <a:gd name="connsiteX138" fmla="*/ 5087656 w 7183001"/>
              <a:gd name="connsiteY138" fmla="*/ 3998500 h 5435600"/>
              <a:gd name="connsiteX139" fmla="*/ 5152712 w 7183001"/>
              <a:gd name="connsiteY139" fmla="*/ 3976974 h 5435600"/>
              <a:gd name="connsiteX140" fmla="*/ 5256344 w 7183001"/>
              <a:gd name="connsiteY140" fmla="*/ 4021455 h 5435600"/>
              <a:gd name="connsiteX141" fmla="*/ 5285109 w 7183001"/>
              <a:gd name="connsiteY141" fmla="*/ 4039648 h 5435600"/>
              <a:gd name="connsiteX142" fmla="*/ 5721258 w 7183001"/>
              <a:gd name="connsiteY142" fmla="*/ 4029647 h 5435600"/>
              <a:gd name="connsiteX143" fmla="*/ 6066350 w 7183001"/>
              <a:gd name="connsiteY143" fmla="*/ 3732657 h 5435600"/>
              <a:gd name="connsiteX144" fmla="*/ 6142739 w 7183001"/>
              <a:gd name="connsiteY144" fmla="*/ 3668649 h 5435600"/>
              <a:gd name="connsiteX145" fmla="*/ 6212939 w 7183001"/>
              <a:gd name="connsiteY145" fmla="*/ 3656934 h 5435600"/>
              <a:gd name="connsiteX146" fmla="*/ 6486115 w 7183001"/>
              <a:gd name="connsiteY146" fmla="*/ 3758851 h 5435600"/>
              <a:gd name="connsiteX147" fmla="*/ 6539646 w 7183001"/>
              <a:gd name="connsiteY147" fmla="*/ 3849434 h 5435600"/>
              <a:gd name="connsiteX148" fmla="*/ 6566125 w 7183001"/>
              <a:gd name="connsiteY148" fmla="*/ 3900393 h 5435600"/>
              <a:gd name="connsiteX149" fmla="*/ 6749577 w 7183001"/>
              <a:gd name="connsiteY149" fmla="*/ 4096797 h 5435600"/>
              <a:gd name="connsiteX150" fmla="*/ 6826920 w 7183001"/>
              <a:gd name="connsiteY150" fmla="*/ 4165187 h 5435600"/>
              <a:gd name="connsiteX151" fmla="*/ 6977987 w 7183001"/>
              <a:gd name="connsiteY151" fmla="*/ 4496085 h 5435600"/>
              <a:gd name="connsiteX152" fmla="*/ 6970938 w 7183001"/>
              <a:gd name="connsiteY152" fmla="*/ 4528184 h 5435600"/>
              <a:gd name="connsiteX153" fmla="*/ 6963318 w 7183001"/>
              <a:gd name="connsiteY153" fmla="*/ 4605718 h 5435600"/>
              <a:gd name="connsiteX154" fmla="*/ 6969319 w 7183001"/>
              <a:gd name="connsiteY154" fmla="*/ 4635531 h 5435600"/>
              <a:gd name="connsiteX155" fmla="*/ 6954460 w 7183001"/>
              <a:gd name="connsiteY155" fmla="*/ 4608956 h 5435600"/>
              <a:gd name="connsiteX156" fmla="*/ 6693476 w 7183001"/>
              <a:gd name="connsiteY156" fmla="*/ 4243292 h 5435600"/>
              <a:gd name="connsiteX157" fmla="*/ 6663757 w 7183001"/>
              <a:gd name="connsiteY157" fmla="*/ 4217479 h 5435600"/>
              <a:gd name="connsiteX158" fmla="*/ 6594701 w 7183001"/>
              <a:gd name="connsiteY158" fmla="*/ 4151852 h 5435600"/>
              <a:gd name="connsiteX159" fmla="*/ 6517453 w 7183001"/>
              <a:gd name="connsiteY159" fmla="*/ 4020408 h 5435600"/>
              <a:gd name="connsiteX160" fmla="*/ 6438776 w 7183001"/>
              <a:gd name="connsiteY160" fmla="*/ 3887915 h 5435600"/>
              <a:gd name="connsiteX161" fmla="*/ 6223512 w 7183001"/>
              <a:gd name="connsiteY161" fmla="*/ 3792284 h 5435600"/>
              <a:gd name="connsiteX162" fmla="*/ 6193412 w 7183001"/>
              <a:gd name="connsiteY162" fmla="*/ 3800380 h 5435600"/>
              <a:gd name="connsiteX163" fmla="*/ 6180935 w 7183001"/>
              <a:gd name="connsiteY163" fmla="*/ 3828479 h 5435600"/>
              <a:gd name="connsiteX164" fmla="*/ 6180553 w 7183001"/>
              <a:gd name="connsiteY164" fmla="*/ 3830193 h 5435600"/>
              <a:gd name="connsiteX165" fmla="*/ 5737451 w 7183001"/>
              <a:gd name="connsiteY165" fmla="*/ 4173569 h 5435600"/>
              <a:gd name="connsiteX166" fmla="*/ 5463416 w 7183001"/>
              <a:gd name="connsiteY166" fmla="*/ 4183189 h 5435600"/>
              <a:gd name="connsiteX167" fmla="*/ 5450272 w 7183001"/>
              <a:gd name="connsiteY167" fmla="*/ 4181760 h 5435600"/>
              <a:gd name="connsiteX168" fmla="*/ 5369500 w 7183001"/>
              <a:gd name="connsiteY168" fmla="*/ 4179569 h 5435600"/>
              <a:gd name="connsiteX169" fmla="*/ 5255391 w 7183001"/>
              <a:gd name="connsiteY169" fmla="*/ 4268914 h 5435600"/>
              <a:gd name="connsiteX170" fmla="*/ 5255010 w 7183001"/>
              <a:gd name="connsiteY170" fmla="*/ 4413789 h 5435600"/>
              <a:gd name="connsiteX171" fmla="*/ 5330543 w 7183001"/>
              <a:gd name="connsiteY171" fmla="*/ 4494371 h 5435600"/>
              <a:gd name="connsiteX172" fmla="*/ 5371786 w 7183001"/>
              <a:gd name="connsiteY172" fmla="*/ 4531423 h 5435600"/>
              <a:gd name="connsiteX173" fmla="*/ 5502564 w 7183001"/>
              <a:gd name="connsiteY173" fmla="*/ 4918328 h 5435600"/>
              <a:gd name="connsiteX174" fmla="*/ 5501802 w 7183001"/>
              <a:gd name="connsiteY174" fmla="*/ 5045963 h 5435600"/>
              <a:gd name="connsiteX175" fmla="*/ 5518566 w 7183001"/>
              <a:gd name="connsiteY175" fmla="*/ 5336476 h 5435600"/>
              <a:gd name="connsiteX176" fmla="*/ 5700875 w 7183001"/>
              <a:gd name="connsiteY176" fmla="*/ 5313235 h 5435600"/>
              <a:gd name="connsiteX177" fmla="*/ 5603719 w 7183001"/>
              <a:gd name="connsiteY177" fmla="*/ 4704016 h 5435600"/>
              <a:gd name="connsiteX178" fmla="*/ 5533139 w 7183001"/>
              <a:gd name="connsiteY178" fmla="*/ 4556569 h 5435600"/>
              <a:gd name="connsiteX179" fmla="*/ 5505040 w 7183001"/>
              <a:gd name="connsiteY179" fmla="*/ 4530185 h 5435600"/>
              <a:gd name="connsiteX180" fmla="*/ 5445223 w 7183001"/>
              <a:gd name="connsiteY180" fmla="*/ 4428744 h 5435600"/>
              <a:gd name="connsiteX181" fmla="*/ 5479704 w 7183001"/>
              <a:gd name="connsiteY181" fmla="*/ 4359211 h 5435600"/>
              <a:gd name="connsiteX182" fmla="*/ 5635343 w 7183001"/>
              <a:gd name="connsiteY182" fmla="*/ 4307871 h 5435600"/>
              <a:gd name="connsiteX183" fmla="*/ 5753549 w 7183001"/>
              <a:gd name="connsiteY183" fmla="*/ 4296155 h 5435600"/>
              <a:gd name="connsiteX184" fmla="*/ 5946905 w 7183001"/>
              <a:gd name="connsiteY184" fmla="*/ 4387405 h 5435600"/>
              <a:gd name="connsiteX185" fmla="*/ 5983957 w 7183001"/>
              <a:gd name="connsiteY185" fmla="*/ 4489703 h 5435600"/>
              <a:gd name="connsiteX186" fmla="*/ 5962812 w 7183001"/>
              <a:gd name="connsiteY186" fmla="*/ 4569142 h 5435600"/>
              <a:gd name="connsiteX187" fmla="*/ 5955382 w 7183001"/>
              <a:gd name="connsiteY187" fmla="*/ 4588192 h 5435600"/>
              <a:gd name="connsiteX188" fmla="*/ 6020820 w 7183001"/>
              <a:gd name="connsiteY188" fmla="*/ 5009673 h 5435600"/>
              <a:gd name="connsiteX189" fmla="*/ 6046822 w 7183001"/>
              <a:gd name="connsiteY189" fmla="*/ 5040820 h 5435600"/>
              <a:gd name="connsiteX190" fmla="*/ 6098353 w 7183001"/>
              <a:gd name="connsiteY190" fmla="*/ 5109495 h 5435600"/>
              <a:gd name="connsiteX191" fmla="*/ 6106259 w 7183001"/>
              <a:gd name="connsiteY191" fmla="*/ 5234177 h 5435600"/>
              <a:gd name="connsiteX192" fmla="*/ 6104735 w 7183001"/>
              <a:gd name="connsiteY192" fmla="*/ 5236844 h 5435600"/>
              <a:gd name="connsiteX193" fmla="*/ 6101687 w 7183001"/>
              <a:gd name="connsiteY193" fmla="*/ 5236559 h 5435600"/>
              <a:gd name="connsiteX194" fmla="*/ 5942906 w 7183001"/>
              <a:gd name="connsiteY194" fmla="*/ 5092255 h 5435600"/>
              <a:gd name="connsiteX195" fmla="*/ 5834891 w 7183001"/>
              <a:gd name="connsiteY195" fmla="*/ 4728781 h 5435600"/>
              <a:gd name="connsiteX196" fmla="*/ 5830225 w 7183001"/>
              <a:gd name="connsiteY196" fmla="*/ 4682585 h 5435600"/>
              <a:gd name="connsiteX197" fmla="*/ 5774122 w 7183001"/>
              <a:gd name="connsiteY197" fmla="*/ 4466367 h 5435600"/>
              <a:gd name="connsiteX198" fmla="*/ 5724306 w 7183001"/>
              <a:gd name="connsiteY198" fmla="*/ 4437316 h 5435600"/>
              <a:gd name="connsiteX199" fmla="*/ 5692016 w 7183001"/>
              <a:gd name="connsiteY199" fmla="*/ 4462843 h 5435600"/>
              <a:gd name="connsiteX200" fmla="*/ 5689541 w 7183001"/>
              <a:gd name="connsiteY200" fmla="*/ 4550568 h 5435600"/>
              <a:gd name="connsiteX201" fmla="*/ 5795648 w 7183001"/>
              <a:gd name="connsiteY201" fmla="*/ 5079015 h 5435600"/>
              <a:gd name="connsiteX202" fmla="*/ 5883469 w 7183001"/>
              <a:gd name="connsiteY202" fmla="*/ 5269991 h 5435600"/>
              <a:gd name="connsiteX203" fmla="*/ 6075112 w 7183001"/>
              <a:gd name="connsiteY203" fmla="*/ 5307615 h 5435600"/>
              <a:gd name="connsiteX204" fmla="*/ 6227321 w 7183001"/>
              <a:gd name="connsiteY204" fmla="*/ 5249798 h 5435600"/>
              <a:gd name="connsiteX205" fmla="*/ 6235703 w 7183001"/>
              <a:gd name="connsiteY205" fmla="*/ 5062156 h 5435600"/>
              <a:gd name="connsiteX206" fmla="*/ 6180553 w 7183001"/>
              <a:gd name="connsiteY206" fmla="*/ 4968811 h 5435600"/>
              <a:gd name="connsiteX207" fmla="*/ 6131119 w 7183001"/>
              <a:gd name="connsiteY207" fmla="*/ 4887563 h 5435600"/>
              <a:gd name="connsiteX208" fmla="*/ 6093210 w 7183001"/>
              <a:gd name="connsiteY208" fmla="*/ 4636960 h 5435600"/>
              <a:gd name="connsiteX209" fmla="*/ 6107687 w 7183001"/>
              <a:gd name="connsiteY209" fmla="*/ 4570761 h 5435600"/>
              <a:gd name="connsiteX210" fmla="*/ 6108736 w 7183001"/>
              <a:gd name="connsiteY210" fmla="*/ 4377404 h 5435600"/>
              <a:gd name="connsiteX211" fmla="*/ 6084160 w 7183001"/>
              <a:gd name="connsiteY211" fmla="*/ 4342256 h 5435600"/>
              <a:gd name="connsiteX212" fmla="*/ 6047681 w 7183001"/>
              <a:gd name="connsiteY212" fmla="*/ 4274724 h 5435600"/>
              <a:gd name="connsiteX213" fmla="*/ 6098353 w 7183001"/>
              <a:gd name="connsiteY213" fmla="*/ 4156614 h 5435600"/>
              <a:gd name="connsiteX214" fmla="*/ 6242847 w 7183001"/>
              <a:gd name="connsiteY214" fmla="*/ 3982498 h 5435600"/>
              <a:gd name="connsiteX215" fmla="*/ 6272184 w 7183001"/>
              <a:gd name="connsiteY215" fmla="*/ 3959829 h 5435600"/>
              <a:gd name="connsiteX216" fmla="*/ 6314380 w 7183001"/>
              <a:gd name="connsiteY216" fmla="*/ 3972211 h 5435600"/>
              <a:gd name="connsiteX217" fmla="*/ 6437157 w 7183001"/>
              <a:gd name="connsiteY217" fmla="*/ 4157090 h 5435600"/>
              <a:gd name="connsiteX218" fmla="*/ 6453349 w 7183001"/>
              <a:gd name="connsiteY218" fmla="*/ 4194047 h 5435600"/>
              <a:gd name="connsiteX219" fmla="*/ 6694237 w 7183001"/>
              <a:gd name="connsiteY219" fmla="*/ 4526660 h 5435600"/>
              <a:gd name="connsiteX220" fmla="*/ 6788439 w 7183001"/>
              <a:gd name="connsiteY220" fmla="*/ 4606385 h 5435600"/>
              <a:gd name="connsiteX221" fmla="*/ 6953317 w 7183001"/>
              <a:gd name="connsiteY221" fmla="*/ 4759547 h 5435600"/>
              <a:gd name="connsiteX222" fmla="*/ 7027231 w 7183001"/>
              <a:gd name="connsiteY222" fmla="*/ 5087207 h 5435600"/>
              <a:gd name="connsiteX223" fmla="*/ 7022278 w 7183001"/>
              <a:gd name="connsiteY223" fmla="*/ 5098732 h 5435600"/>
              <a:gd name="connsiteX224" fmla="*/ 7018277 w 7183001"/>
              <a:gd name="connsiteY224" fmla="*/ 5086826 h 5435600"/>
              <a:gd name="connsiteX225" fmla="*/ 6770532 w 7183001"/>
              <a:gd name="connsiteY225" fmla="*/ 4805743 h 5435600"/>
              <a:gd name="connsiteX226" fmla="*/ 6612989 w 7183001"/>
              <a:gd name="connsiteY226" fmla="*/ 4671155 h 5435600"/>
              <a:gd name="connsiteX227" fmla="*/ 6595939 w 7183001"/>
              <a:gd name="connsiteY227" fmla="*/ 4652771 h 5435600"/>
              <a:gd name="connsiteX228" fmla="*/ 6541741 w 7183001"/>
              <a:gd name="connsiteY228" fmla="*/ 4600384 h 5435600"/>
              <a:gd name="connsiteX229" fmla="*/ 6371625 w 7183001"/>
              <a:gd name="connsiteY229" fmla="*/ 4572190 h 5435600"/>
              <a:gd name="connsiteX230" fmla="*/ 6237799 w 7183001"/>
              <a:gd name="connsiteY230" fmla="*/ 4680965 h 5435600"/>
              <a:gd name="connsiteX231" fmla="*/ 6249991 w 7183001"/>
              <a:gd name="connsiteY231" fmla="*/ 4804124 h 5435600"/>
              <a:gd name="connsiteX232" fmla="*/ 6283709 w 7183001"/>
              <a:gd name="connsiteY232" fmla="*/ 4826984 h 5435600"/>
              <a:gd name="connsiteX233" fmla="*/ 6297235 w 7183001"/>
              <a:gd name="connsiteY233" fmla="*/ 4834699 h 5435600"/>
              <a:gd name="connsiteX234" fmla="*/ 6402868 w 7183001"/>
              <a:gd name="connsiteY234" fmla="*/ 5042630 h 5435600"/>
              <a:gd name="connsiteX235" fmla="*/ 6386103 w 7183001"/>
              <a:gd name="connsiteY235" fmla="*/ 5121211 h 5435600"/>
              <a:gd name="connsiteX236" fmla="*/ 6369244 w 7183001"/>
              <a:gd name="connsiteY236" fmla="*/ 5227510 h 5435600"/>
              <a:gd name="connsiteX237" fmla="*/ 6387246 w 7183001"/>
              <a:gd name="connsiteY237" fmla="*/ 5283422 h 5435600"/>
              <a:gd name="connsiteX238" fmla="*/ 6470209 w 7183001"/>
              <a:gd name="connsiteY238" fmla="*/ 5318759 h 5435600"/>
              <a:gd name="connsiteX239" fmla="*/ 6572507 w 7183001"/>
              <a:gd name="connsiteY239" fmla="*/ 5222557 h 5435600"/>
              <a:gd name="connsiteX240" fmla="*/ 6525644 w 7183001"/>
              <a:gd name="connsiteY240" fmla="*/ 5004149 h 5435600"/>
              <a:gd name="connsiteX241" fmla="*/ 6477925 w 7183001"/>
              <a:gd name="connsiteY241" fmla="*/ 4779549 h 5435600"/>
              <a:gd name="connsiteX242" fmla="*/ 6478686 w 7183001"/>
              <a:gd name="connsiteY242" fmla="*/ 4776501 h 5435600"/>
              <a:gd name="connsiteX243" fmla="*/ 6481829 w 7183001"/>
              <a:gd name="connsiteY243" fmla="*/ 4776025 h 5435600"/>
              <a:gd name="connsiteX244" fmla="*/ 6615084 w 7183001"/>
              <a:gd name="connsiteY244" fmla="*/ 4842224 h 5435600"/>
              <a:gd name="connsiteX245" fmla="*/ 6678235 w 7183001"/>
              <a:gd name="connsiteY245" fmla="*/ 4893373 h 5435600"/>
              <a:gd name="connsiteX246" fmla="*/ 6737480 w 7183001"/>
              <a:gd name="connsiteY246" fmla="*/ 4918805 h 5435600"/>
              <a:gd name="connsiteX247" fmla="*/ 6773581 w 7183001"/>
              <a:gd name="connsiteY247" fmla="*/ 4932521 h 5435600"/>
              <a:gd name="connsiteX248" fmla="*/ 6896548 w 7183001"/>
              <a:gd name="connsiteY248" fmla="*/ 5032819 h 5435600"/>
              <a:gd name="connsiteX249" fmla="*/ 6920455 w 7183001"/>
              <a:gd name="connsiteY249" fmla="*/ 5223795 h 5435600"/>
              <a:gd name="connsiteX250" fmla="*/ 6827207 w 7183001"/>
              <a:gd name="connsiteY250" fmla="*/ 5282945 h 5435600"/>
              <a:gd name="connsiteX251" fmla="*/ 6747386 w 7183001"/>
              <a:gd name="connsiteY251" fmla="*/ 5253513 h 5435600"/>
              <a:gd name="connsiteX252" fmla="*/ 6743862 w 7183001"/>
              <a:gd name="connsiteY252" fmla="*/ 5249322 h 5435600"/>
              <a:gd name="connsiteX253" fmla="*/ 6748529 w 7183001"/>
              <a:gd name="connsiteY253" fmla="*/ 5246465 h 5435600"/>
              <a:gd name="connsiteX254" fmla="*/ 6802250 w 7183001"/>
              <a:gd name="connsiteY254" fmla="*/ 5120735 h 5435600"/>
              <a:gd name="connsiteX255" fmla="*/ 6725765 w 7183001"/>
              <a:gd name="connsiteY255" fmla="*/ 5014055 h 5435600"/>
              <a:gd name="connsiteX256" fmla="*/ 6706524 w 7183001"/>
              <a:gd name="connsiteY256" fmla="*/ 5010721 h 5435600"/>
              <a:gd name="connsiteX257" fmla="*/ 6659756 w 7183001"/>
              <a:gd name="connsiteY257" fmla="*/ 5099399 h 5435600"/>
              <a:gd name="connsiteX258" fmla="*/ 6661756 w 7183001"/>
              <a:gd name="connsiteY258" fmla="*/ 5390864 h 5435600"/>
              <a:gd name="connsiteX259" fmla="*/ 6652231 w 7183001"/>
              <a:gd name="connsiteY259" fmla="*/ 5390959 h 5435600"/>
              <a:gd name="connsiteX260" fmla="*/ 6650231 w 7183001"/>
              <a:gd name="connsiteY260" fmla="*/ 5099494 h 5435600"/>
              <a:gd name="connsiteX261" fmla="*/ 6705952 w 7183001"/>
              <a:gd name="connsiteY261" fmla="*/ 5001291 h 5435600"/>
              <a:gd name="connsiteX262" fmla="*/ 6729003 w 7183001"/>
              <a:gd name="connsiteY262" fmla="*/ 5005101 h 5435600"/>
              <a:gd name="connsiteX263" fmla="*/ 6811775 w 7183001"/>
              <a:gd name="connsiteY263" fmla="*/ 5119687 h 5435600"/>
              <a:gd name="connsiteX264" fmla="*/ 6758340 w 7183001"/>
              <a:gd name="connsiteY264" fmla="*/ 5251418 h 5435600"/>
              <a:gd name="connsiteX265" fmla="*/ 6826348 w 7183001"/>
              <a:gd name="connsiteY265" fmla="*/ 5273516 h 5435600"/>
              <a:gd name="connsiteX266" fmla="*/ 6912169 w 7183001"/>
              <a:gd name="connsiteY266" fmla="*/ 5219318 h 5435600"/>
              <a:gd name="connsiteX267" fmla="*/ 6888832 w 7183001"/>
              <a:gd name="connsiteY267" fmla="*/ 5038343 h 5435600"/>
              <a:gd name="connsiteX268" fmla="*/ 6769866 w 7183001"/>
              <a:gd name="connsiteY268" fmla="*/ 4941379 h 5435600"/>
              <a:gd name="connsiteX269" fmla="*/ 6734337 w 7183001"/>
              <a:gd name="connsiteY269" fmla="*/ 4927949 h 5435600"/>
              <a:gd name="connsiteX270" fmla="*/ 6673377 w 7183001"/>
              <a:gd name="connsiteY270" fmla="*/ 4901755 h 5435600"/>
              <a:gd name="connsiteX271" fmla="*/ 6608702 w 7183001"/>
              <a:gd name="connsiteY271" fmla="*/ 4849367 h 5435600"/>
              <a:gd name="connsiteX272" fmla="*/ 6486496 w 7183001"/>
              <a:gd name="connsiteY272" fmla="*/ 4785169 h 5435600"/>
              <a:gd name="connsiteX273" fmla="*/ 6534313 w 7183001"/>
              <a:gd name="connsiteY273" fmla="*/ 5000434 h 5435600"/>
              <a:gd name="connsiteX274" fmla="*/ 6581746 w 7183001"/>
              <a:gd name="connsiteY274" fmla="*/ 5225129 h 5435600"/>
              <a:gd name="connsiteX275" fmla="*/ 6471923 w 7183001"/>
              <a:gd name="connsiteY275" fmla="*/ 5328475 h 5435600"/>
              <a:gd name="connsiteX276" fmla="*/ 6379436 w 7183001"/>
              <a:gd name="connsiteY276" fmla="*/ 5289137 h 5435600"/>
              <a:gd name="connsiteX277" fmla="*/ 6359814 w 7183001"/>
              <a:gd name="connsiteY277" fmla="*/ 5228558 h 5435600"/>
              <a:gd name="connsiteX278" fmla="*/ 6376959 w 7183001"/>
              <a:gd name="connsiteY278" fmla="*/ 5119020 h 5435600"/>
              <a:gd name="connsiteX279" fmla="*/ 6393342 w 7183001"/>
              <a:gd name="connsiteY279" fmla="*/ 5042249 h 5435600"/>
              <a:gd name="connsiteX280" fmla="*/ 6292282 w 7183001"/>
              <a:gd name="connsiteY280" fmla="*/ 4842890 h 5435600"/>
              <a:gd name="connsiteX281" fmla="*/ 6279043 w 7183001"/>
              <a:gd name="connsiteY281" fmla="*/ 4835270 h 5435600"/>
              <a:gd name="connsiteX282" fmla="*/ 6243323 w 7183001"/>
              <a:gd name="connsiteY282" fmla="*/ 4810982 h 5435600"/>
              <a:gd name="connsiteX283" fmla="*/ 6229036 w 7183001"/>
              <a:gd name="connsiteY283" fmla="*/ 4677251 h 5435600"/>
              <a:gd name="connsiteX284" fmla="*/ 6369148 w 7183001"/>
              <a:gd name="connsiteY284" fmla="*/ 4563046 h 5435600"/>
              <a:gd name="connsiteX285" fmla="*/ 6547456 w 7183001"/>
              <a:gd name="connsiteY285" fmla="*/ 4592859 h 5435600"/>
              <a:gd name="connsiteX286" fmla="*/ 6602892 w 7183001"/>
              <a:gd name="connsiteY286" fmla="*/ 4646390 h 5435600"/>
              <a:gd name="connsiteX287" fmla="*/ 6619846 w 7183001"/>
              <a:gd name="connsiteY287" fmla="*/ 4664678 h 5435600"/>
              <a:gd name="connsiteX288" fmla="*/ 6776342 w 7183001"/>
              <a:gd name="connsiteY288" fmla="*/ 4798218 h 5435600"/>
              <a:gd name="connsiteX289" fmla="*/ 7023611 w 7183001"/>
              <a:gd name="connsiteY289" fmla="*/ 5072062 h 5435600"/>
              <a:gd name="connsiteX290" fmla="*/ 6946459 w 7183001"/>
              <a:gd name="connsiteY290" fmla="*/ 4765928 h 5435600"/>
              <a:gd name="connsiteX291" fmla="*/ 6782914 w 7183001"/>
              <a:gd name="connsiteY291" fmla="*/ 4614100 h 5435600"/>
              <a:gd name="connsiteX292" fmla="*/ 6688236 w 7183001"/>
              <a:gd name="connsiteY292" fmla="*/ 4533995 h 5435600"/>
              <a:gd name="connsiteX293" fmla="*/ 6445064 w 7183001"/>
              <a:gd name="connsiteY293" fmla="*/ 4198238 h 5435600"/>
              <a:gd name="connsiteX294" fmla="*/ 6428775 w 7183001"/>
              <a:gd name="connsiteY294" fmla="*/ 4161091 h 5435600"/>
              <a:gd name="connsiteX295" fmla="*/ 6309236 w 7183001"/>
              <a:gd name="connsiteY295" fmla="*/ 3980212 h 5435600"/>
              <a:gd name="connsiteX296" fmla="*/ 6274851 w 7183001"/>
              <a:gd name="connsiteY296" fmla="*/ 3969258 h 5435600"/>
              <a:gd name="connsiteX297" fmla="*/ 6250563 w 7183001"/>
              <a:gd name="connsiteY297" fmla="*/ 3988785 h 5435600"/>
              <a:gd name="connsiteX298" fmla="*/ 6106069 w 7183001"/>
              <a:gd name="connsiteY298" fmla="*/ 4162901 h 5435600"/>
              <a:gd name="connsiteX299" fmla="*/ 6057490 w 7183001"/>
              <a:gd name="connsiteY299" fmla="*/ 4273391 h 5435600"/>
              <a:gd name="connsiteX300" fmla="*/ 6092066 w 7183001"/>
              <a:gd name="connsiteY300" fmla="*/ 4336541 h 5435600"/>
              <a:gd name="connsiteX301" fmla="*/ 6117498 w 7183001"/>
              <a:gd name="connsiteY301" fmla="*/ 4372927 h 5435600"/>
              <a:gd name="connsiteX302" fmla="*/ 6117403 w 7183001"/>
              <a:gd name="connsiteY302" fmla="*/ 4573142 h 5435600"/>
              <a:gd name="connsiteX303" fmla="*/ 6103020 w 7183001"/>
              <a:gd name="connsiteY303" fmla="*/ 4638674 h 5435600"/>
              <a:gd name="connsiteX304" fmla="*/ 6140072 w 7183001"/>
              <a:gd name="connsiteY304" fmla="*/ 4883372 h 5435600"/>
              <a:gd name="connsiteX305" fmla="*/ 6188935 w 7183001"/>
              <a:gd name="connsiteY305" fmla="*/ 4963667 h 5435600"/>
              <a:gd name="connsiteX306" fmla="*/ 6244753 w 7183001"/>
              <a:gd name="connsiteY306" fmla="*/ 5058346 h 5435600"/>
              <a:gd name="connsiteX307" fmla="*/ 6234941 w 7183001"/>
              <a:gd name="connsiteY307" fmla="*/ 5256085 h 5435600"/>
              <a:gd name="connsiteX308" fmla="*/ 6076256 w 7183001"/>
              <a:gd name="connsiteY308" fmla="*/ 5317140 h 5435600"/>
              <a:gd name="connsiteX309" fmla="*/ 5877945 w 7183001"/>
              <a:gd name="connsiteY309" fmla="*/ 5277516 h 5435600"/>
              <a:gd name="connsiteX310" fmla="*/ 5786695 w 7183001"/>
              <a:gd name="connsiteY310" fmla="*/ 5080920 h 5435600"/>
              <a:gd name="connsiteX311" fmla="*/ 5680586 w 7183001"/>
              <a:gd name="connsiteY311" fmla="*/ 4552473 h 5435600"/>
              <a:gd name="connsiteX312" fmla="*/ 5683920 w 7183001"/>
              <a:gd name="connsiteY312" fmla="*/ 4458461 h 5435600"/>
              <a:gd name="connsiteX313" fmla="*/ 5722782 w 7183001"/>
              <a:gd name="connsiteY313" fmla="*/ 4428077 h 5435600"/>
              <a:gd name="connsiteX314" fmla="*/ 5782408 w 7183001"/>
              <a:gd name="connsiteY314" fmla="*/ 4461224 h 5435600"/>
              <a:gd name="connsiteX315" fmla="*/ 5840035 w 7183001"/>
              <a:gd name="connsiteY315" fmla="*/ 4681823 h 5435600"/>
              <a:gd name="connsiteX316" fmla="*/ 5844702 w 7183001"/>
              <a:gd name="connsiteY316" fmla="*/ 4727828 h 5435600"/>
              <a:gd name="connsiteX317" fmla="*/ 5951763 w 7183001"/>
              <a:gd name="connsiteY317" fmla="*/ 5088064 h 5435600"/>
              <a:gd name="connsiteX318" fmla="*/ 6099877 w 7183001"/>
              <a:gd name="connsiteY318" fmla="*/ 5226843 h 5435600"/>
              <a:gd name="connsiteX319" fmla="*/ 6090447 w 7183001"/>
              <a:gd name="connsiteY319" fmla="*/ 5114258 h 5435600"/>
              <a:gd name="connsiteX320" fmla="*/ 6040060 w 7183001"/>
              <a:gd name="connsiteY320" fmla="*/ 5047202 h 5435600"/>
              <a:gd name="connsiteX321" fmla="*/ 6013771 w 7183001"/>
              <a:gd name="connsiteY321" fmla="*/ 5015674 h 5435600"/>
              <a:gd name="connsiteX322" fmla="*/ 5946905 w 7183001"/>
              <a:gd name="connsiteY322" fmla="*/ 4584953 h 5435600"/>
              <a:gd name="connsiteX323" fmla="*/ 5954431 w 7183001"/>
              <a:gd name="connsiteY323" fmla="*/ 4565713 h 5435600"/>
              <a:gd name="connsiteX324" fmla="*/ 5974909 w 7183001"/>
              <a:gd name="connsiteY324" fmla="*/ 4489513 h 5435600"/>
              <a:gd name="connsiteX325" fmla="*/ 5939477 w 7183001"/>
              <a:gd name="connsiteY325" fmla="*/ 4392739 h 5435600"/>
              <a:gd name="connsiteX326" fmla="*/ 5754977 w 7183001"/>
              <a:gd name="connsiteY326" fmla="*/ 4305680 h 5435600"/>
              <a:gd name="connsiteX327" fmla="*/ 5636771 w 7183001"/>
              <a:gd name="connsiteY327" fmla="*/ 4317396 h 5435600"/>
              <a:gd name="connsiteX328" fmla="*/ 5486657 w 7183001"/>
              <a:gd name="connsiteY328" fmla="*/ 4366259 h 5435600"/>
              <a:gd name="connsiteX329" fmla="*/ 5455226 w 7183001"/>
              <a:gd name="connsiteY329" fmla="*/ 4429220 h 5435600"/>
              <a:gd name="connsiteX330" fmla="*/ 5511803 w 7183001"/>
              <a:gd name="connsiteY330" fmla="*/ 4523136 h 5435600"/>
              <a:gd name="connsiteX331" fmla="*/ 5540570 w 7183001"/>
              <a:gd name="connsiteY331" fmla="*/ 4550092 h 5435600"/>
              <a:gd name="connsiteX332" fmla="*/ 5613340 w 7183001"/>
              <a:gd name="connsiteY332" fmla="*/ 4701444 h 5435600"/>
              <a:gd name="connsiteX333" fmla="*/ 5711066 w 7183001"/>
              <a:gd name="connsiteY333" fmla="*/ 5317235 h 5435600"/>
              <a:gd name="connsiteX334" fmla="*/ 5711257 w 7183001"/>
              <a:gd name="connsiteY334" fmla="*/ 5321617 h 5435600"/>
              <a:gd name="connsiteX335" fmla="*/ 5511709 w 7183001"/>
              <a:gd name="connsiteY335" fmla="*/ 5347049 h 5435600"/>
              <a:gd name="connsiteX336" fmla="*/ 5510756 w 7183001"/>
              <a:gd name="connsiteY336" fmla="*/ 5342858 h 5435600"/>
              <a:gd name="connsiteX337" fmla="*/ 5492753 w 7183001"/>
              <a:gd name="connsiteY337" fmla="*/ 5045773 h 5435600"/>
              <a:gd name="connsiteX338" fmla="*/ 5493515 w 7183001"/>
              <a:gd name="connsiteY338" fmla="*/ 4918614 h 5435600"/>
              <a:gd name="connsiteX339" fmla="*/ 5365500 w 7183001"/>
              <a:gd name="connsiteY339" fmla="*/ 4538186 h 5435600"/>
              <a:gd name="connsiteX340" fmla="*/ 5324733 w 7183001"/>
              <a:gd name="connsiteY340" fmla="*/ 4501705 h 5435600"/>
              <a:gd name="connsiteX341" fmla="*/ 5247104 w 7183001"/>
              <a:gd name="connsiteY341" fmla="*/ 4418552 h 5435600"/>
              <a:gd name="connsiteX342" fmla="*/ 5247200 w 7183001"/>
              <a:gd name="connsiteY342" fmla="*/ 4264723 h 5435600"/>
              <a:gd name="connsiteX343" fmla="*/ 5368452 w 7183001"/>
              <a:gd name="connsiteY343" fmla="*/ 4170140 h 5435600"/>
              <a:gd name="connsiteX344" fmla="*/ 5451605 w 7183001"/>
              <a:gd name="connsiteY344" fmla="*/ 4172235 h 5435600"/>
              <a:gd name="connsiteX345" fmla="*/ 5464750 w 7183001"/>
              <a:gd name="connsiteY345" fmla="*/ 4173664 h 5435600"/>
              <a:gd name="connsiteX346" fmla="*/ 5736213 w 7183001"/>
              <a:gd name="connsiteY346" fmla="*/ 4164139 h 5435600"/>
              <a:gd name="connsiteX347" fmla="*/ 6171695 w 7183001"/>
              <a:gd name="connsiteY347" fmla="*/ 3827907 h 5435600"/>
              <a:gd name="connsiteX348" fmla="*/ 6172076 w 7183001"/>
              <a:gd name="connsiteY348" fmla="*/ 3826193 h 5435600"/>
              <a:gd name="connsiteX349" fmla="*/ 6187412 w 7183001"/>
              <a:gd name="connsiteY349" fmla="*/ 3793141 h 5435600"/>
              <a:gd name="connsiteX350" fmla="*/ 6223703 w 7183001"/>
              <a:gd name="connsiteY350" fmla="*/ 3782568 h 5435600"/>
              <a:gd name="connsiteX351" fmla="*/ 6446301 w 7183001"/>
              <a:gd name="connsiteY351" fmla="*/ 3881438 h 5435600"/>
              <a:gd name="connsiteX352" fmla="*/ 6526311 w 7183001"/>
              <a:gd name="connsiteY352" fmla="*/ 4016121 h 5435600"/>
              <a:gd name="connsiteX353" fmla="*/ 6602225 w 7183001"/>
              <a:gd name="connsiteY353" fmla="*/ 4145470 h 5435600"/>
              <a:gd name="connsiteX354" fmla="*/ 6670234 w 7183001"/>
              <a:gd name="connsiteY354" fmla="*/ 4209954 h 5435600"/>
              <a:gd name="connsiteX355" fmla="*/ 6700143 w 7183001"/>
              <a:gd name="connsiteY355" fmla="*/ 4235957 h 5435600"/>
              <a:gd name="connsiteX356" fmla="*/ 6952174 w 7183001"/>
              <a:gd name="connsiteY356" fmla="*/ 4584668 h 5435600"/>
              <a:gd name="connsiteX357" fmla="*/ 6961890 w 7183001"/>
              <a:gd name="connsiteY357" fmla="*/ 4525708 h 5435600"/>
              <a:gd name="connsiteX358" fmla="*/ 6968843 w 7183001"/>
              <a:gd name="connsiteY358" fmla="*/ 4494275 h 5435600"/>
              <a:gd name="connsiteX359" fmla="*/ 6820729 w 7183001"/>
              <a:gd name="connsiteY359" fmla="*/ 4172045 h 5435600"/>
              <a:gd name="connsiteX360" fmla="*/ 6743767 w 7183001"/>
              <a:gd name="connsiteY360" fmla="*/ 4103941 h 5435600"/>
              <a:gd name="connsiteX361" fmla="*/ 6558220 w 7183001"/>
              <a:gd name="connsiteY361" fmla="*/ 3905155 h 5435600"/>
              <a:gd name="connsiteX362" fmla="*/ 6531455 w 7183001"/>
              <a:gd name="connsiteY362" fmla="*/ 3853625 h 5435600"/>
              <a:gd name="connsiteX363" fmla="*/ 6479067 w 7183001"/>
              <a:gd name="connsiteY363" fmla="*/ 3764947 h 5435600"/>
              <a:gd name="connsiteX364" fmla="*/ 6213415 w 7183001"/>
              <a:gd name="connsiteY364" fmla="*/ 3666459 h 5435600"/>
              <a:gd name="connsiteX365" fmla="*/ 6146741 w 7183001"/>
              <a:gd name="connsiteY365" fmla="*/ 3677508 h 5435600"/>
              <a:gd name="connsiteX366" fmla="*/ 6073779 w 7183001"/>
              <a:gd name="connsiteY366" fmla="*/ 3739039 h 5435600"/>
              <a:gd name="connsiteX367" fmla="*/ 5725830 w 7183001"/>
              <a:gd name="connsiteY367" fmla="*/ 4038219 h 5435600"/>
              <a:gd name="connsiteX368" fmla="*/ 5280537 w 7183001"/>
              <a:gd name="connsiteY368" fmla="*/ 4047935 h 5435600"/>
              <a:gd name="connsiteX369" fmla="*/ 5251391 w 7183001"/>
              <a:gd name="connsiteY369" fmla="*/ 4029552 h 5435600"/>
              <a:gd name="connsiteX370" fmla="*/ 5152235 w 7183001"/>
              <a:gd name="connsiteY370" fmla="*/ 3986594 h 5435600"/>
              <a:gd name="connsiteX371" fmla="*/ 5094514 w 7183001"/>
              <a:gd name="connsiteY371" fmla="*/ 4005453 h 5435600"/>
              <a:gd name="connsiteX372" fmla="*/ 5076035 w 7183001"/>
              <a:gd name="connsiteY372" fmla="*/ 4089558 h 5435600"/>
              <a:gd name="connsiteX373" fmla="*/ 5076797 w 7183001"/>
              <a:gd name="connsiteY373" fmla="*/ 4136421 h 5435600"/>
              <a:gd name="connsiteX374" fmla="*/ 5036983 w 7183001"/>
              <a:gd name="connsiteY374" fmla="*/ 4224908 h 5435600"/>
              <a:gd name="connsiteX375" fmla="*/ 5014599 w 7183001"/>
              <a:gd name="connsiteY375" fmla="*/ 4261961 h 5435600"/>
              <a:gd name="connsiteX376" fmla="*/ 5099562 w 7183001"/>
              <a:gd name="connsiteY376" fmla="*/ 4566665 h 5435600"/>
              <a:gd name="connsiteX377" fmla="*/ 5159760 w 7183001"/>
              <a:gd name="connsiteY377" fmla="*/ 4595526 h 5435600"/>
              <a:gd name="connsiteX378" fmla="*/ 5215862 w 7183001"/>
              <a:gd name="connsiteY378" fmla="*/ 4621910 h 5435600"/>
              <a:gd name="connsiteX379" fmla="*/ 5371024 w 7183001"/>
              <a:gd name="connsiteY379" fmla="*/ 4842509 h 5435600"/>
              <a:gd name="connsiteX380" fmla="*/ 5394360 w 7183001"/>
              <a:gd name="connsiteY380" fmla="*/ 5115020 h 5435600"/>
              <a:gd name="connsiteX381" fmla="*/ 5379787 w 7183001"/>
              <a:gd name="connsiteY381" fmla="*/ 5213699 h 5435600"/>
              <a:gd name="connsiteX382" fmla="*/ 5322066 w 7183001"/>
              <a:gd name="connsiteY382" fmla="*/ 5264753 h 5435600"/>
              <a:gd name="connsiteX383" fmla="*/ 5266631 w 7183001"/>
              <a:gd name="connsiteY383" fmla="*/ 5252846 h 5435600"/>
              <a:gd name="connsiteX384" fmla="*/ 5234722 w 7183001"/>
              <a:gd name="connsiteY384" fmla="*/ 5201983 h 5435600"/>
              <a:gd name="connsiteX385" fmla="*/ 5240532 w 7183001"/>
              <a:gd name="connsiteY385" fmla="*/ 5102351 h 5435600"/>
              <a:gd name="connsiteX386" fmla="*/ 5246342 w 7183001"/>
              <a:gd name="connsiteY386" fmla="*/ 5072919 h 5435600"/>
              <a:gd name="connsiteX387" fmla="*/ 5169285 w 7183001"/>
              <a:gd name="connsiteY387" fmla="*/ 4798218 h 5435600"/>
              <a:gd name="connsiteX388" fmla="*/ 4919825 w 7183001"/>
              <a:gd name="connsiteY388" fmla="*/ 4659915 h 5435600"/>
              <a:gd name="connsiteX389" fmla="*/ 4844673 w 7183001"/>
              <a:gd name="connsiteY389" fmla="*/ 4626578 h 5435600"/>
              <a:gd name="connsiteX390" fmla="*/ 4844864 w 7183001"/>
              <a:gd name="connsiteY390" fmla="*/ 4587811 h 5435600"/>
              <a:gd name="connsiteX391" fmla="*/ 4843816 w 7183001"/>
              <a:gd name="connsiteY391" fmla="*/ 4391120 h 5435600"/>
              <a:gd name="connsiteX392" fmla="*/ 4814860 w 7183001"/>
              <a:gd name="connsiteY392" fmla="*/ 4346638 h 5435600"/>
              <a:gd name="connsiteX393" fmla="*/ 4774760 w 7183001"/>
              <a:gd name="connsiteY393" fmla="*/ 4267866 h 5435600"/>
              <a:gd name="connsiteX394" fmla="*/ 4834577 w 7183001"/>
              <a:gd name="connsiteY394" fmla="*/ 4133659 h 5435600"/>
              <a:gd name="connsiteX395" fmla="*/ 4871057 w 7183001"/>
              <a:gd name="connsiteY395" fmla="*/ 4085177 h 5435600"/>
              <a:gd name="connsiteX396" fmla="*/ 4890488 w 7183001"/>
              <a:gd name="connsiteY396" fmla="*/ 3778663 h 5435600"/>
              <a:gd name="connsiteX397" fmla="*/ 4887345 w 7183001"/>
              <a:gd name="connsiteY397" fmla="*/ 3764376 h 5435600"/>
              <a:gd name="connsiteX398" fmla="*/ 4870010 w 7183001"/>
              <a:gd name="connsiteY398" fmla="*/ 3599403 h 5435600"/>
              <a:gd name="connsiteX399" fmla="*/ 4898775 w 7183001"/>
              <a:gd name="connsiteY399" fmla="*/ 3520059 h 5435600"/>
              <a:gd name="connsiteX400" fmla="*/ 4949734 w 7183001"/>
              <a:gd name="connsiteY400" fmla="*/ 3500152 h 5435600"/>
              <a:gd name="connsiteX401" fmla="*/ 4986119 w 7183001"/>
              <a:gd name="connsiteY401" fmla="*/ 3543300 h 5435600"/>
              <a:gd name="connsiteX402" fmla="*/ 5037078 w 7183001"/>
              <a:gd name="connsiteY402" fmla="*/ 3732657 h 5435600"/>
              <a:gd name="connsiteX403" fmla="*/ 5197765 w 7183001"/>
              <a:gd name="connsiteY403" fmla="*/ 3874580 h 5435600"/>
              <a:gd name="connsiteX404" fmla="*/ 5731641 w 7183001"/>
              <a:gd name="connsiteY404" fmla="*/ 3896011 h 5435600"/>
              <a:gd name="connsiteX405" fmla="*/ 5887946 w 7183001"/>
              <a:gd name="connsiteY405" fmla="*/ 3719513 h 5435600"/>
              <a:gd name="connsiteX406" fmla="*/ 5946525 w 7183001"/>
              <a:gd name="connsiteY406" fmla="*/ 3639217 h 5435600"/>
              <a:gd name="connsiteX407" fmla="*/ 6236941 w 7183001"/>
              <a:gd name="connsiteY407" fmla="*/ 3491769 h 5435600"/>
              <a:gd name="connsiteX408" fmla="*/ 6393533 w 7183001"/>
              <a:gd name="connsiteY408" fmla="*/ 3579114 h 5435600"/>
              <a:gd name="connsiteX409" fmla="*/ 6621180 w 7183001"/>
              <a:gd name="connsiteY409" fmla="*/ 3758565 h 5435600"/>
              <a:gd name="connsiteX410" fmla="*/ 6869306 w 7183001"/>
              <a:gd name="connsiteY410" fmla="*/ 4003739 h 5435600"/>
              <a:gd name="connsiteX411" fmla="*/ 6933409 w 7183001"/>
              <a:gd name="connsiteY411" fmla="*/ 4126229 h 5435600"/>
              <a:gd name="connsiteX412" fmla="*/ 7073046 w 7183001"/>
              <a:gd name="connsiteY412" fmla="*/ 4333779 h 5435600"/>
              <a:gd name="connsiteX413" fmla="*/ 7095430 w 7183001"/>
              <a:gd name="connsiteY413" fmla="*/ 4345781 h 5435600"/>
              <a:gd name="connsiteX414" fmla="*/ 7145055 w 7183001"/>
              <a:gd name="connsiteY414" fmla="*/ 4308157 h 5435600"/>
              <a:gd name="connsiteX415" fmla="*/ 7087619 w 7183001"/>
              <a:gd name="connsiteY415" fmla="*/ 3902488 h 5435600"/>
              <a:gd name="connsiteX416" fmla="*/ 6921503 w 7183001"/>
              <a:gd name="connsiteY416" fmla="*/ 3688176 h 5435600"/>
              <a:gd name="connsiteX417" fmla="*/ 6830826 w 7183001"/>
              <a:gd name="connsiteY417" fmla="*/ 3628549 h 5435600"/>
              <a:gd name="connsiteX418" fmla="*/ 6768532 w 7183001"/>
              <a:gd name="connsiteY418" fmla="*/ 3589687 h 5435600"/>
              <a:gd name="connsiteX419" fmla="*/ 6589176 w 7183001"/>
              <a:gd name="connsiteY419" fmla="*/ 3433382 h 5435600"/>
              <a:gd name="connsiteX420" fmla="*/ 6270375 w 7183001"/>
              <a:gd name="connsiteY420" fmla="*/ 3214974 h 5435600"/>
              <a:gd name="connsiteX421" fmla="*/ 5851846 w 7183001"/>
              <a:gd name="connsiteY421" fmla="*/ 3300222 h 5435600"/>
              <a:gd name="connsiteX422" fmla="*/ 5755358 w 7183001"/>
              <a:gd name="connsiteY422" fmla="*/ 3376803 h 5435600"/>
              <a:gd name="connsiteX423" fmla="*/ 5731260 w 7183001"/>
              <a:gd name="connsiteY423" fmla="*/ 3454623 h 5435600"/>
              <a:gd name="connsiteX424" fmla="*/ 5720782 w 7183001"/>
              <a:gd name="connsiteY424" fmla="*/ 3500724 h 5435600"/>
              <a:gd name="connsiteX425" fmla="*/ 5495896 w 7183001"/>
              <a:gd name="connsiteY425" fmla="*/ 3715608 h 5435600"/>
              <a:gd name="connsiteX426" fmla="*/ 5256344 w 7183001"/>
              <a:gd name="connsiteY426" fmla="*/ 3769233 h 5435600"/>
              <a:gd name="connsiteX427" fmla="*/ 5164808 w 7183001"/>
              <a:gd name="connsiteY427" fmla="*/ 3727419 h 5435600"/>
              <a:gd name="connsiteX428" fmla="*/ 5105753 w 7183001"/>
              <a:gd name="connsiteY428" fmla="*/ 3503295 h 5435600"/>
              <a:gd name="connsiteX429" fmla="*/ 5107754 w 7183001"/>
              <a:gd name="connsiteY429" fmla="*/ 3451098 h 5435600"/>
              <a:gd name="connsiteX430" fmla="*/ 5083751 w 7183001"/>
              <a:gd name="connsiteY430" fmla="*/ 3287173 h 5435600"/>
              <a:gd name="connsiteX431" fmla="*/ 4904681 w 7183001"/>
              <a:gd name="connsiteY431" fmla="*/ 3138774 h 5435600"/>
              <a:gd name="connsiteX432" fmla="*/ 4830386 w 7183001"/>
              <a:gd name="connsiteY432" fmla="*/ 3183254 h 5435600"/>
              <a:gd name="connsiteX433" fmla="*/ 4759615 w 7183001"/>
              <a:gd name="connsiteY433" fmla="*/ 3463290 h 5435600"/>
              <a:gd name="connsiteX434" fmla="*/ 4770473 w 7183001"/>
              <a:gd name="connsiteY434" fmla="*/ 3554921 h 5435600"/>
              <a:gd name="connsiteX435" fmla="*/ 4783142 w 7183001"/>
              <a:gd name="connsiteY435" fmla="*/ 3742182 h 5435600"/>
              <a:gd name="connsiteX436" fmla="*/ 4715038 w 7183001"/>
              <a:gd name="connsiteY436" fmla="*/ 3999548 h 5435600"/>
              <a:gd name="connsiteX437" fmla="*/ 4611692 w 7183001"/>
              <a:gd name="connsiteY437" fmla="*/ 4164710 h 5435600"/>
              <a:gd name="connsiteX438" fmla="*/ 4421668 w 7183001"/>
              <a:gd name="connsiteY438" fmla="*/ 4203477 h 5435600"/>
              <a:gd name="connsiteX439" fmla="*/ 4388330 w 7183001"/>
              <a:gd name="connsiteY439" fmla="*/ 4203953 h 5435600"/>
              <a:gd name="connsiteX440" fmla="*/ 4133918 w 7183001"/>
              <a:gd name="connsiteY440" fmla="*/ 4325016 h 5435600"/>
              <a:gd name="connsiteX441" fmla="*/ 4141252 w 7183001"/>
              <a:gd name="connsiteY441" fmla="*/ 4375118 h 5435600"/>
              <a:gd name="connsiteX442" fmla="*/ 4166112 w 7183001"/>
              <a:gd name="connsiteY442" fmla="*/ 4378642 h 5435600"/>
              <a:gd name="connsiteX443" fmla="*/ 4565400 w 7183001"/>
              <a:gd name="connsiteY443" fmla="*/ 4420076 h 5435600"/>
              <a:gd name="connsiteX444" fmla="*/ 4649506 w 7183001"/>
              <a:gd name="connsiteY444" fmla="*/ 4488751 h 5435600"/>
              <a:gd name="connsiteX445" fmla="*/ 4661602 w 7183001"/>
              <a:gd name="connsiteY445" fmla="*/ 4655343 h 5435600"/>
              <a:gd name="connsiteX446" fmla="*/ 4656173 w 7183001"/>
              <a:gd name="connsiteY446" fmla="*/ 4694205 h 5435600"/>
              <a:gd name="connsiteX447" fmla="*/ 4734850 w 7183001"/>
              <a:gd name="connsiteY447" fmla="*/ 4856511 h 5435600"/>
              <a:gd name="connsiteX448" fmla="*/ 4801334 w 7183001"/>
              <a:gd name="connsiteY448" fmla="*/ 4847272 h 5435600"/>
              <a:gd name="connsiteX449" fmla="*/ 4810288 w 7183001"/>
              <a:gd name="connsiteY449" fmla="*/ 4844700 h 5435600"/>
              <a:gd name="connsiteX450" fmla="*/ 5130804 w 7183001"/>
              <a:gd name="connsiteY450" fmla="*/ 4919567 h 5435600"/>
              <a:gd name="connsiteX451" fmla="*/ 5062796 w 7183001"/>
              <a:gd name="connsiteY451" fmla="*/ 5295518 h 5435600"/>
              <a:gd name="connsiteX452" fmla="*/ 5056033 w 7183001"/>
              <a:gd name="connsiteY452" fmla="*/ 5288756 h 5435600"/>
              <a:gd name="connsiteX453" fmla="*/ 5123184 w 7183001"/>
              <a:gd name="connsiteY453" fmla="*/ 4925282 h 5435600"/>
              <a:gd name="connsiteX454" fmla="*/ 4812764 w 7183001"/>
              <a:gd name="connsiteY454" fmla="*/ 4853844 h 5435600"/>
              <a:gd name="connsiteX455" fmla="*/ 4803906 w 7183001"/>
              <a:gd name="connsiteY455" fmla="*/ 4856321 h 5435600"/>
              <a:gd name="connsiteX456" fmla="*/ 4733326 w 7183001"/>
              <a:gd name="connsiteY456" fmla="*/ 4865750 h 5435600"/>
              <a:gd name="connsiteX457" fmla="*/ 4646744 w 7183001"/>
              <a:gd name="connsiteY457" fmla="*/ 4692967 h 5435600"/>
              <a:gd name="connsiteX458" fmla="*/ 4652268 w 7183001"/>
              <a:gd name="connsiteY458" fmla="*/ 4653724 h 5435600"/>
              <a:gd name="connsiteX459" fmla="*/ 4641410 w 7183001"/>
              <a:gd name="connsiteY459" fmla="*/ 4493513 h 5435600"/>
              <a:gd name="connsiteX460" fmla="*/ 4561304 w 7183001"/>
              <a:gd name="connsiteY460" fmla="*/ 4428458 h 5435600"/>
              <a:gd name="connsiteX461" fmla="*/ 4167541 w 7183001"/>
              <a:gd name="connsiteY461" fmla="*/ 4387881 h 5435600"/>
              <a:gd name="connsiteX462" fmla="*/ 4137061 w 7183001"/>
              <a:gd name="connsiteY462" fmla="*/ 4383404 h 5435600"/>
              <a:gd name="connsiteX463" fmla="*/ 4125440 w 7183001"/>
              <a:gd name="connsiteY463" fmla="*/ 4320730 h 5435600"/>
              <a:gd name="connsiteX464" fmla="*/ 4388235 w 7183001"/>
              <a:gd name="connsiteY464" fmla="*/ 4194333 h 5435600"/>
              <a:gd name="connsiteX465" fmla="*/ 4421763 w 7183001"/>
              <a:gd name="connsiteY465" fmla="*/ 4193857 h 5435600"/>
              <a:gd name="connsiteX466" fmla="*/ 4606453 w 7183001"/>
              <a:gd name="connsiteY466" fmla="*/ 4156709 h 5435600"/>
              <a:gd name="connsiteX467" fmla="*/ 4706275 w 7183001"/>
              <a:gd name="connsiteY467" fmla="*/ 3996024 h 5435600"/>
              <a:gd name="connsiteX468" fmla="*/ 4773712 w 7183001"/>
              <a:gd name="connsiteY468" fmla="*/ 3741325 h 5435600"/>
              <a:gd name="connsiteX469" fmla="*/ 4761139 w 7183001"/>
              <a:gd name="connsiteY469" fmla="*/ 3555969 h 5435600"/>
              <a:gd name="connsiteX470" fmla="*/ 4750185 w 7183001"/>
              <a:gd name="connsiteY470" fmla="*/ 3463862 h 5435600"/>
              <a:gd name="connsiteX471" fmla="*/ 4823528 w 7183001"/>
              <a:gd name="connsiteY471" fmla="*/ 3176493 h 5435600"/>
              <a:gd name="connsiteX472" fmla="*/ 4902776 w 7183001"/>
              <a:gd name="connsiteY472" fmla="*/ 3129344 h 5435600"/>
              <a:gd name="connsiteX473" fmla="*/ 4930779 w 7183001"/>
              <a:gd name="connsiteY473" fmla="*/ 3126105 h 5435600"/>
              <a:gd name="connsiteX474" fmla="*/ 5071273 w 7183001"/>
              <a:gd name="connsiteY474" fmla="*/ 2579465 h 5435600"/>
              <a:gd name="connsiteX475" fmla="*/ 4995168 w 7183001"/>
              <a:gd name="connsiteY475" fmla="*/ 2594896 h 5435600"/>
              <a:gd name="connsiteX476" fmla="*/ 4950782 w 7183001"/>
              <a:gd name="connsiteY476" fmla="*/ 2651569 h 5435600"/>
              <a:gd name="connsiteX477" fmla="*/ 4975642 w 7183001"/>
              <a:gd name="connsiteY477" fmla="*/ 2717863 h 5435600"/>
              <a:gd name="connsiteX478" fmla="*/ 5087465 w 7183001"/>
              <a:gd name="connsiteY478" fmla="*/ 2829211 h 5435600"/>
              <a:gd name="connsiteX479" fmla="*/ 5119469 w 7183001"/>
              <a:gd name="connsiteY479" fmla="*/ 2850451 h 5435600"/>
              <a:gd name="connsiteX480" fmla="*/ 5186716 w 7183001"/>
              <a:gd name="connsiteY480" fmla="*/ 2900172 h 5435600"/>
              <a:gd name="connsiteX481" fmla="*/ 5254438 w 7183001"/>
              <a:gd name="connsiteY481" fmla="*/ 2995898 h 5435600"/>
              <a:gd name="connsiteX482" fmla="*/ 5323399 w 7183001"/>
              <a:gd name="connsiteY482" fmla="*/ 3144679 h 5435600"/>
              <a:gd name="connsiteX483" fmla="*/ 5331782 w 7183001"/>
              <a:gd name="connsiteY483" fmla="*/ 3167824 h 5435600"/>
              <a:gd name="connsiteX484" fmla="*/ 5386454 w 7183001"/>
              <a:gd name="connsiteY484" fmla="*/ 3247263 h 5435600"/>
              <a:gd name="connsiteX485" fmla="*/ 5406862 w 7183001"/>
              <a:gd name="connsiteY485" fmla="*/ 3249715 h 5435600"/>
              <a:gd name="connsiteX486" fmla="*/ 5426269 w 7183001"/>
              <a:gd name="connsiteY486" fmla="*/ 3242310 h 5435600"/>
              <a:gd name="connsiteX487" fmla="*/ 5506374 w 7183001"/>
              <a:gd name="connsiteY487" fmla="*/ 3044571 h 5435600"/>
              <a:gd name="connsiteX488" fmla="*/ 5462749 w 7183001"/>
              <a:gd name="connsiteY488" fmla="*/ 2857024 h 5435600"/>
              <a:gd name="connsiteX489" fmla="*/ 5394646 w 7183001"/>
              <a:gd name="connsiteY489" fmla="*/ 2723674 h 5435600"/>
              <a:gd name="connsiteX490" fmla="*/ 5355118 w 7183001"/>
              <a:gd name="connsiteY490" fmla="*/ 2665857 h 5435600"/>
              <a:gd name="connsiteX491" fmla="*/ 5224625 w 7183001"/>
              <a:gd name="connsiteY491" fmla="*/ 2590514 h 5435600"/>
              <a:gd name="connsiteX492" fmla="*/ 5071273 w 7183001"/>
              <a:gd name="connsiteY492" fmla="*/ 2579465 h 5435600"/>
              <a:gd name="connsiteX493" fmla="*/ 5114611 w 7183001"/>
              <a:gd name="connsiteY493" fmla="*/ 2568702 h 5435600"/>
              <a:gd name="connsiteX494" fmla="*/ 5227102 w 7183001"/>
              <a:gd name="connsiteY494" fmla="*/ 2581275 h 5435600"/>
              <a:gd name="connsiteX495" fmla="*/ 5362357 w 7183001"/>
              <a:gd name="connsiteY495" fmla="*/ 2659570 h 5435600"/>
              <a:gd name="connsiteX496" fmla="*/ 5402932 w 7183001"/>
              <a:gd name="connsiteY496" fmla="*/ 2718911 h 5435600"/>
              <a:gd name="connsiteX497" fmla="*/ 5471513 w 7183001"/>
              <a:gd name="connsiteY497" fmla="*/ 2853214 h 5435600"/>
              <a:gd name="connsiteX498" fmla="*/ 5515899 w 7183001"/>
              <a:gd name="connsiteY498" fmla="*/ 3045333 h 5435600"/>
              <a:gd name="connsiteX499" fmla="*/ 5431698 w 7183001"/>
              <a:gd name="connsiteY499" fmla="*/ 3250216 h 5435600"/>
              <a:gd name="connsiteX500" fmla="*/ 5408207 w 7183001"/>
              <a:gd name="connsiteY500" fmla="*/ 3259109 h 5435600"/>
              <a:gd name="connsiteX501" fmla="*/ 5383501 w 7183001"/>
              <a:gd name="connsiteY501" fmla="*/ 3256216 h 5435600"/>
              <a:gd name="connsiteX502" fmla="*/ 5322923 w 7183001"/>
              <a:gd name="connsiteY502" fmla="*/ 3170872 h 5435600"/>
              <a:gd name="connsiteX503" fmla="*/ 5314732 w 7183001"/>
              <a:gd name="connsiteY503" fmla="*/ 3148203 h 5435600"/>
              <a:gd name="connsiteX504" fmla="*/ 5246152 w 7183001"/>
              <a:gd name="connsiteY504" fmla="*/ 3000375 h 5435600"/>
              <a:gd name="connsiteX505" fmla="*/ 5180239 w 7183001"/>
              <a:gd name="connsiteY505" fmla="*/ 2907030 h 5435600"/>
              <a:gd name="connsiteX506" fmla="*/ 5114421 w 7183001"/>
              <a:gd name="connsiteY506" fmla="*/ 2858452 h 5435600"/>
              <a:gd name="connsiteX507" fmla="*/ 5082131 w 7183001"/>
              <a:gd name="connsiteY507" fmla="*/ 2837021 h 5435600"/>
              <a:gd name="connsiteX508" fmla="*/ 4968022 w 7183001"/>
              <a:gd name="connsiteY508" fmla="*/ 2723388 h 5435600"/>
              <a:gd name="connsiteX509" fmla="*/ 4941447 w 7183001"/>
              <a:gd name="connsiteY509" fmla="*/ 2650617 h 5435600"/>
              <a:gd name="connsiteX510" fmla="*/ 4991167 w 7183001"/>
              <a:gd name="connsiteY510" fmla="*/ 2586323 h 5435600"/>
              <a:gd name="connsiteX511" fmla="*/ 5070892 w 7183001"/>
              <a:gd name="connsiteY511" fmla="*/ 2569940 h 5435600"/>
              <a:gd name="connsiteX512" fmla="*/ 5114611 w 7183001"/>
              <a:gd name="connsiteY512" fmla="*/ 2568702 h 5435600"/>
              <a:gd name="connsiteX513" fmla="*/ 4797905 w 7183001"/>
              <a:gd name="connsiteY513" fmla="*/ 2181512 h 5435600"/>
              <a:gd name="connsiteX514" fmla="*/ 4707131 w 7183001"/>
              <a:gd name="connsiteY514" fmla="*/ 2202276 h 5435600"/>
              <a:gd name="connsiteX515" fmla="*/ 4690462 w 7183001"/>
              <a:gd name="connsiteY515" fmla="*/ 2250663 h 5435600"/>
              <a:gd name="connsiteX516" fmla="*/ 4706750 w 7183001"/>
              <a:gd name="connsiteY516" fmla="*/ 2281333 h 5435600"/>
              <a:gd name="connsiteX517" fmla="*/ 4831337 w 7183001"/>
              <a:gd name="connsiteY517" fmla="*/ 2248187 h 5435600"/>
              <a:gd name="connsiteX518" fmla="*/ 4934969 w 7183001"/>
              <a:gd name="connsiteY518" fmla="*/ 2252663 h 5435600"/>
              <a:gd name="connsiteX519" fmla="*/ 4981642 w 7183001"/>
              <a:gd name="connsiteY519" fmla="*/ 2256664 h 5435600"/>
              <a:gd name="connsiteX520" fmla="*/ 4985356 w 7183001"/>
              <a:gd name="connsiteY520" fmla="*/ 2256949 h 5435600"/>
              <a:gd name="connsiteX521" fmla="*/ 5119659 w 7183001"/>
              <a:gd name="connsiteY521" fmla="*/ 2239995 h 5435600"/>
              <a:gd name="connsiteX522" fmla="*/ 5127374 w 7183001"/>
              <a:gd name="connsiteY522" fmla="*/ 2225422 h 5435600"/>
              <a:gd name="connsiteX523" fmla="*/ 5050793 w 7183001"/>
              <a:gd name="connsiteY523" fmla="*/ 2216659 h 5435600"/>
              <a:gd name="connsiteX524" fmla="*/ 4985261 w 7183001"/>
              <a:gd name="connsiteY524" fmla="*/ 2221040 h 5435600"/>
              <a:gd name="connsiteX525" fmla="*/ 4894583 w 7183001"/>
              <a:gd name="connsiteY525" fmla="*/ 2209991 h 5435600"/>
              <a:gd name="connsiteX526" fmla="*/ 4855626 w 7183001"/>
              <a:gd name="connsiteY526" fmla="*/ 2197799 h 5435600"/>
              <a:gd name="connsiteX527" fmla="*/ 4797905 w 7183001"/>
              <a:gd name="connsiteY527" fmla="*/ 2181512 h 5435600"/>
              <a:gd name="connsiteX528" fmla="*/ 4772377 w 7183001"/>
              <a:gd name="connsiteY528" fmla="*/ 2169605 h 5435600"/>
              <a:gd name="connsiteX529" fmla="*/ 4799524 w 7183001"/>
              <a:gd name="connsiteY529" fmla="*/ 2171987 h 5435600"/>
              <a:gd name="connsiteX530" fmla="*/ 4858674 w 7183001"/>
              <a:gd name="connsiteY530" fmla="*/ 2188655 h 5435600"/>
              <a:gd name="connsiteX531" fmla="*/ 4896964 w 7183001"/>
              <a:gd name="connsiteY531" fmla="*/ 2200657 h 5435600"/>
              <a:gd name="connsiteX532" fmla="*/ 5049650 w 7183001"/>
              <a:gd name="connsiteY532" fmla="*/ 2207038 h 5435600"/>
              <a:gd name="connsiteX533" fmla="*/ 5135947 w 7183001"/>
              <a:gd name="connsiteY533" fmla="*/ 2221135 h 5435600"/>
              <a:gd name="connsiteX534" fmla="*/ 5126231 w 7183001"/>
              <a:gd name="connsiteY534" fmla="*/ 2246663 h 5435600"/>
              <a:gd name="connsiteX535" fmla="*/ 4984690 w 7183001"/>
              <a:gd name="connsiteY535" fmla="*/ 2266284 h 5435600"/>
              <a:gd name="connsiteX536" fmla="*/ 4981070 w 7183001"/>
              <a:gd name="connsiteY536" fmla="*/ 2266093 h 5435600"/>
              <a:gd name="connsiteX537" fmla="*/ 4934112 w 7183001"/>
              <a:gd name="connsiteY537" fmla="*/ 2262093 h 5435600"/>
              <a:gd name="connsiteX538" fmla="*/ 4832004 w 7183001"/>
              <a:gd name="connsiteY538" fmla="*/ 2257616 h 5435600"/>
              <a:gd name="connsiteX539" fmla="*/ 4708560 w 7183001"/>
              <a:gd name="connsiteY539" fmla="*/ 2290954 h 5435600"/>
              <a:gd name="connsiteX540" fmla="*/ 4706179 w 7183001"/>
              <a:gd name="connsiteY540" fmla="*/ 2292192 h 5435600"/>
              <a:gd name="connsiteX541" fmla="*/ 4703893 w 7183001"/>
              <a:gd name="connsiteY541" fmla="*/ 2290763 h 5435600"/>
              <a:gd name="connsiteX542" fmla="*/ 4681033 w 7183001"/>
              <a:gd name="connsiteY542" fmla="*/ 2251520 h 5435600"/>
              <a:gd name="connsiteX543" fmla="*/ 4700559 w 7183001"/>
              <a:gd name="connsiteY543" fmla="*/ 2195418 h 5435600"/>
              <a:gd name="connsiteX544" fmla="*/ 4772377 w 7183001"/>
              <a:gd name="connsiteY544" fmla="*/ 2169605 h 5435600"/>
              <a:gd name="connsiteX545" fmla="*/ 3418447 w 7183001"/>
              <a:gd name="connsiteY545" fmla="*/ 2016181 h 5435600"/>
              <a:gd name="connsiteX546" fmla="*/ 3373632 w 7183001"/>
              <a:gd name="connsiteY546" fmla="*/ 2040445 h 5435600"/>
              <a:gd name="connsiteX547" fmla="*/ 3352201 w 7183001"/>
              <a:gd name="connsiteY547" fmla="*/ 2080070 h 5435600"/>
              <a:gd name="connsiteX548" fmla="*/ 3275049 w 7183001"/>
              <a:gd name="connsiteY548" fmla="*/ 2370773 h 5435600"/>
              <a:gd name="connsiteX549" fmla="*/ 3264666 w 7183001"/>
              <a:gd name="connsiteY549" fmla="*/ 2465642 h 5435600"/>
              <a:gd name="connsiteX550" fmla="*/ 3230852 w 7183001"/>
              <a:gd name="connsiteY550" fmla="*/ 2675001 h 5435600"/>
              <a:gd name="connsiteX551" fmla="*/ 3202563 w 7183001"/>
              <a:gd name="connsiteY551" fmla="*/ 2755297 h 5435600"/>
              <a:gd name="connsiteX552" fmla="*/ 3159701 w 7183001"/>
              <a:gd name="connsiteY552" fmla="*/ 2948083 h 5435600"/>
              <a:gd name="connsiteX553" fmla="*/ 3188180 w 7183001"/>
              <a:gd name="connsiteY553" fmla="*/ 3002661 h 5435600"/>
              <a:gd name="connsiteX554" fmla="*/ 3220375 w 7183001"/>
              <a:gd name="connsiteY554" fmla="*/ 3004090 h 5435600"/>
              <a:gd name="connsiteX555" fmla="*/ 3251903 w 7183001"/>
              <a:gd name="connsiteY555" fmla="*/ 2996946 h 5435600"/>
              <a:gd name="connsiteX556" fmla="*/ 3342295 w 7183001"/>
              <a:gd name="connsiteY556" fmla="*/ 2993612 h 5435600"/>
              <a:gd name="connsiteX557" fmla="*/ 3362869 w 7183001"/>
              <a:gd name="connsiteY557" fmla="*/ 3004947 h 5435600"/>
              <a:gd name="connsiteX558" fmla="*/ 3375156 w 7183001"/>
              <a:gd name="connsiteY558" fmla="*/ 3012282 h 5435600"/>
              <a:gd name="connsiteX559" fmla="*/ 3419638 w 7183001"/>
              <a:gd name="connsiteY559" fmla="*/ 3023997 h 5435600"/>
              <a:gd name="connsiteX560" fmla="*/ 3477550 w 7183001"/>
              <a:gd name="connsiteY560" fmla="*/ 2997708 h 5435600"/>
              <a:gd name="connsiteX561" fmla="*/ 3470025 w 7183001"/>
              <a:gd name="connsiteY561" fmla="*/ 2907316 h 5435600"/>
              <a:gd name="connsiteX562" fmla="*/ 3438783 w 7183001"/>
              <a:gd name="connsiteY562" fmla="*/ 2878265 h 5435600"/>
              <a:gd name="connsiteX563" fmla="*/ 3403065 w 7183001"/>
              <a:gd name="connsiteY563" fmla="*/ 2844070 h 5435600"/>
              <a:gd name="connsiteX564" fmla="*/ 3331817 w 7183001"/>
              <a:gd name="connsiteY564" fmla="*/ 2719197 h 5435600"/>
              <a:gd name="connsiteX565" fmla="*/ 3325341 w 7183001"/>
              <a:gd name="connsiteY565" fmla="*/ 2608517 h 5435600"/>
              <a:gd name="connsiteX566" fmla="*/ 3379157 w 7183001"/>
              <a:gd name="connsiteY566" fmla="*/ 2385822 h 5435600"/>
              <a:gd name="connsiteX567" fmla="*/ 3423448 w 7183001"/>
              <a:gd name="connsiteY567" fmla="*/ 2302859 h 5435600"/>
              <a:gd name="connsiteX568" fmla="*/ 3461548 w 7183001"/>
              <a:gd name="connsiteY568" fmla="*/ 2233041 h 5435600"/>
              <a:gd name="connsiteX569" fmla="*/ 3494314 w 7183001"/>
              <a:gd name="connsiteY569" fmla="*/ 2068544 h 5435600"/>
              <a:gd name="connsiteX570" fmla="*/ 3485456 w 7183001"/>
              <a:gd name="connsiteY570" fmla="*/ 2042541 h 5435600"/>
              <a:gd name="connsiteX571" fmla="*/ 3468406 w 7183001"/>
              <a:gd name="connsiteY571" fmla="*/ 2026063 h 5435600"/>
              <a:gd name="connsiteX572" fmla="*/ 3418447 w 7183001"/>
              <a:gd name="connsiteY572" fmla="*/ 2016181 h 5435600"/>
              <a:gd name="connsiteX573" fmla="*/ 3430116 w 7183001"/>
              <a:gd name="connsiteY573" fmla="*/ 2005775 h 5435600"/>
              <a:gd name="connsiteX574" fmla="*/ 3473359 w 7183001"/>
              <a:gd name="connsiteY574" fmla="*/ 2017967 h 5435600"/>
              <a:gd name="connsiteX575" fmla="*/ 3493361 w 7183001"/>
              <a:gd name="connsiteY575" fmla="*/ 2037398 h 5435600"/>
              <a:gd name="connsiteX576" fmla="*/ 3503553 w 7183001"/>
              <a:gd name="connsiteY576" fmla="*/ 2066925 h 5435600"/>
              <a:gd name="connsiteX577" fmla="*/ 3470025 w 7183001"/>
              <a:gd name="connsiteY577" fmla="*/ 2237232 h 5435600"/>
              <a:gd name="connsiteX578" fmla="*/ 3431640 w 7183001"/>
              <a:gd name="connsiteY578" fmla="*/ 2307622 h 5435600"/>
              <a:gd name="connsiteX579" fmla="*/ 3387729 w 7183001"/>
              <a:gd name="connsiteY579" fmla="*/ 2389823 h 5435600"/>
              <a:gd name="connsiteX580" fmla="*/ 3334770 w 7183001"/>
              <a:gd name="connsiteY580" fmla="*/ 2609469 h 5435600"/>
              <a:gd name="connsiteX581" fmla="*/ 3340866 w 7183001"/>
              <a:gd name="connsiteY581" fmla="*/ 2716530 h 5435600"/>
              <a:gd name="connsiteX582" fmla="*/ 3410494 w 7183001"/>
              <a:gd name="connsiteY582" fmla="*/ 2838260 h 5435600"/>
              <a:gd name="connsiteX583" fmla="*/ 3444784 w 7183001"/>
              <a:gd name="connsiteY583" fmla="*/ 2871026 h 5435600"/>
              <a:gd name="connsiteX584" fmla="*/ 3477264 w 7183001"/>
              <a:gd name="connsiteY584" fmla="*/ 2901315 h 5435600"/>
              <a:gd name="connsiteX585" fmla="*/ 3484884 w 7183001"/>
              <a:gd name="connsiteY585" fmla="*/ 3003804 h 5435600"/>
              <a:gd name="connsiteX586" fmla="*/ 3405669 w 7183001"/>
              <a:gd name="connsiteY586" fmla="*/ 3032575 h 5435600"/>
              <a:gd name="connsiteX587" fmla="*/ 3370394 w 7183001"/>
              <a:gd name="connsiteY587" fmla="*/ 3020568 h 5435600"/>
              <a:gd name="connsiteX588" fmla="*/ 3357630 w 7183001"/>
              <a:gd name="connsiteY588" fmla="*/ 3012948 h 5435600"/>
              <a:gd name="connsiteX589" fmla="*/ 3338485 w 7183001"/>
              <a:gd name="connsiteY589" fmla="*/ 3002375 h 5435600"/>
              <a:gd name="connsiteX590" fmla="*/ 3254093 w 7183001"/>
              <a:gd name="connsiteY590" fmla="*/ 3006185 h 5435600"/>
              <a:gd name="connsiteX591" fmla="*/ 3221804 w 7183001"/>
              <a:gd name="connsiteY591" fmla="*/ 3013424 h 5435600"/>
              <a:gd name="connsiteX592" fmla="*/ 3184370 w 7183001"/>
              <a:gd name="connsiteY592" fmla="*/ 3011424 h 5435600"/>
              <a:gd name="connsiteX593" fmla="*/ 3150080 w 7183001"/>
              <a:gd name="connsiteY593" fmla="*/ 2948845 h 5435600"/>
              <a:gd name="connsiteX594" fmla="*/ 3193515 w 7183001"/>
              <a:gd name="connsiteY594" fmla="*/ 2751963 h 5435600"/>
              <a:gd name="connsiteX595" fmla="*/ 3221518 w 7183001"/>
              <a:gd name="connsiteY595" fmla="*/ 2672334 h 5435600"/>
              <a:gd name="connsiteX596" fmla="*/ 3254951 w 7183001"/>
              <a:gd name="connsiteY596" fmla="*/ 2464784 h 5435600"/>
              <a:gd name="connsiteX597" fmla="*/ 3265333 w 7183001"/>
              <a:gd name="connsiteY597" fmla="*/ 2369534 h 5435600"/>
              <a:gd name="connsiteX598" fmla="*/ 3343152 w 7183001"/>
              <a:gd name="connsiteY598" fmla="*/ 2076545 h 5435600"/>
              <a:gd name="connsiteX599" fmla="*/ 3366203 w 7183001"/>
              <a:gd name="connsiteY599" fmla="*/ 2034254 h 5435600"/>
              <a:gd name="connsiteX600" fmla="*/ 3430116 w 7183001"/>
              <a:gd name="connsiteY600" fmla="*/ 2005775 h 5435600"/>
              <a:gd name="connsiteX601" fmla="*/ 4570825 w 7183001"/>
              <a:gd name="connsiteY601" fmla="*/ 1892393 h 5435600"/>
              <a:gd name="connsiteX602" fmla="*/ 4517299 w 7183001"/>
              <a:gd name="connsiteY602" fmla="*/ 1903286 h 5435600"/>
              <a:gd name="connsiteX603" fmla="*/ 4400332 w 7183001"/>
              <a:gd name="connsiteY603" fmla="*/ 2081879 h 5435600"/>
              <a:gd name="connsiteX604" fmla="*/ 4413476 w 7183001"/>
              <a:gd name="connsiteY604" fmla="*/ 2128743 h 5435600"/>
              <a:gd name="connsiteX605" fmla="*/ 4428145 w 7183001"/>
              <a:gd name="connsiteY605" fmla="*/ 2185988 h 5435600"/>
              <a:gd name="connsiteX606" fmla="*/ 4379567 w 7183001"/>
              <a:gd name="connsiteY606" fmla="*/ 2336483 h 5435600"/>
              <a:gd name="connsiteX607" fmla="*/ 4338705 w 7183001"/>
              <a:gd name="connsiteY607" fmla="*/ 2493836 h 5435600"/>
              <a:gd name="connsiteX608" fmla="*/ 4403094 w 7183001"/>
              <a:gd name="connsiteY608" fmla="*/ 2522982 h 5435600"/>
              <a:gd name="connsiteX609" fmla="*/ 4420810 w 7183001"/>
              <a:gd name="connsiteY609" fmla="*/ 2548986 h 5435600"/>
              <a:gd name="connsiteX610" fmla="*/ 4445385 w 7183001"/>
              <a:gd name="connsiteY610" fmla="*/ 2582418 h 5435600"/>
              <a:gd name="connsiteX611" fmla="*/ 4524657 w 7183001"/>
              <a:gd name="connsiteY611" fmla="*/ 2610124 h 5435600"/>
              <a:gd name="connsiteX612" fmla="*/ 4610072 w 7183001"/>
              <a:gd name="connsiteY612" fmla="*/ 2582895 h 5435600"/>
              <a:gd name="connsiteX613" fmla="*/ 4692654 w 7183001"/>
              <a:gd name="connsiteY613" fmla="*/ 2512505 h 5435600"/>
              <a:gd name="connsiteX614" fmla="*/ 4747804 w 7183001"/>
              <a:gd name="connsiteY614" fmla="*/ 2461641 h 5435600"/>
              <a:gd name="connsiteX615" fmla="*/ 5445414 w 7183001"/>
              <a:gd name="connsiteY615" fmla="*/ 2489835 h 5435600"/>
              <a:gd name="connsiteX616" fmla="*/ 5547808 w 7183001"/>
              <a:gd name="connsiteY616" fmla="*/ 2510790 h 5435600"/>
              <a:gd name="connsiteX617" fmla="*/ 5567334 w 7183001"/>
              <a:gd name="connsiteY617" fmla="*/ 2476596 h 5435600"/>
              <a:gd name="connsiteX618" fmla="*/ 5529424 w 7183001"/>
              <a:gd name="connsiteY618" fmla="*/ 2391442 h 5435600"/>
              <a:gd name="connsiteX619" fmla="*/ 5507517 w 7183001"/>
              <a:gd name="connsiteY619" fmla="*/ 2371916 h 5435600"/>
              <a:gd name="connsiteX620" fmla="*/ 5439985 w 7183001"/>
              <a:gd name="connsiteY620" fmla="*/ 2274666 h 5435600"/>
              <a:gd name="connsiteX621" fmla="*/ 5455510 w 7183001"/>
              <a:gd name="connsiteY621" fmla="*/ 2207800 h 5435600"/>
              <a:gd name="connsiteX622" fmla="*/ 5463130 w 7183001"/>
              <a:gd name="connsiteY622" fmla="*/ 2187893 h 5435600"/>
              <a:gd name="connsiteX623" fmla="*/ 5445223 w 7183001"/>
              <a:gd name="connsiteY623" fmla="*/ 2001488 h 5435600"/>
              <a:gd name="connsiteX624" fmla="*/ 5391884 w 7183001"/>
              <a:gd name="connsiteY624" fmla="*/ 1957578 h 5435600"/>
              <a:gd name="connsiteX625" fmla="*/ 5310065 w 7183001"/>
              <a:gd name="connsiteY625" fmla="*/ 2021491 h 5435600"/>
              <a:gd name="connsiteX626" fmla="*/ 5293015 w 7183001"/>
              <a:gd name="connsiteY626" fmla="*/ 2045875 h 5435600"/>
              <a:gd name="connsiteX627" fmla="*/ 5100324 w 7183001"/>
              <a:gd name="connsiteY627" fmla="*/ 2129409 h 5435600"/>
              <a:gd name="connsiteX628" fmla="*/ 5056509 w 7183001"/>
              <a:gd name="connsiteY628" fmla="*/ 2126457 h 5435600"/>
              <a:gd name="connsiteX629" fmla="*/ 4893250 w 7183001"/>
              <a:gd name="connsiteY629" fmla="*/ 2063401 h 5435600"/>
              <a:gd name="connsiteX630" fmla="*/ 4819146 w 7183001"/>
              <a:gd name="connsiteY630" fmla="*/ 2003203 h 5435600"/>
              <a:gd name="connsiteX631" fmla="*/ 4740279 w 7183001"/>
              <a:gd name="connsiteY631" fmla="*/ 1939957 h 5435600"/>
              <a:gd name="connsiteX632" fmla="*/ 4570825 w 7183001"/>
              <a:gd name="connsiteY632" fmla="*/ 1892393 h 5435600"/>
              <a:gd name="connsiteX633" fmla="*/ 4587212 w 7183001"/>
              <a:gd name="connsiteY633" fmla="*/ 1882236 h 5435600"/>
              <a:gd name="connsiteX634" fmla="*/ 4745423 w 7183001"/>
              <a:gd name="connsiteY634" fmla="*/ 1931956 h 5435600"/>
              <a:gd name="connsiteX635" fmla="*/ 4825337 w 7183001"/>
              <a:gd name="connsiteY635" fmla="*/ 1996059 h 5435600"/>
              <a:gd name="connsiteX636" fmla="*/ 4898489 w 7183001"/>
              <a:gd name="connsiteY636" fmla="*/ 2055591 h 5435600"/>
              <a:gd name="connsiteX637" fmla="*/ 5057747 w 7183001"/>
              <a:gd name="connsiteY637" fmla="*/ 2117027 h 5435600"/>
              <a:gd name="connsiteX638" fmla="*/ 5285014 w 7183001"/>
              <a:gd name="connsiteY638" fmla="*/ 2040065 h 5435600"/>
              <a:gd name="connsiteX639" fmla="*/ 5301778 w 7183001"/>
              <a:gd name="connsiteY639" fmla="*/ 2016062 h 5435600"/>
              <a:gd name="connsiteX640" fmla="*/ 5392551 w 7183001"/>
              <a:gd name="connsiteY640" fmla="*/ 1947958 h 5435600"/>
              <a:gd name="connsiteX641" fmla="*/ 5453034 w 7183001"/>
              <a:gd name="connsiteY641" fmla="*/ 1996536 h 5435600"/>
              <a:gd name="connsiteX642" fmla="*/ 5471703 w 7183001"/>
              <a:gd name="connsiteY642" fmla="*/ 2190846 h 5435600"/>
              <a:gd name="connsiteX643" fmla="*/ 5463988 w 7183001"/>
              <a:gd name="connsiteY643" fmla="*/ 2211134 h 5435600"/>
              <a:gd name="connsiteX644" fmla="*/ 5449128 w 7183001"/>
              <a:gd name="connsiteY644" fmla="*/ 2273808 h 5435600"/>
              <a:gd name="connsiteX645" fmla="*/ 5513422 w 7183001"/>
              <a:gd name="connsiteY645" fmla="*/ 2364582 h 5435600"/>
              <a:gd name="connsiteX646" fmla="*/ 5535616 w 7183001"/>
              <a:gd name="connsiteY646" fmla="*/ 2384394 h 5435600"/>
              <a:gd name="connsiteX647" fmla="*/ 5576478 w 7183001"/>
              <a:gd name="connsiteY647" fmla="*/ 2477262 h 5435600"/>
              <a:gd name="connsiteX648" fmla="*/ 5552761 w 7183001"/>
              <a:gd name="connsiteY648" fmla="*/ 2518601 h 5435600"/>
              <a:gd name="connsiteX649" fmla="*/ 5440270 w 7183001"/>
              <a:gd name="connsiteY649" fmla="*/ 2497932 h 5435600"/>
              <a:gd name="connsiteX650" fmla="*/ 4753424 w 7183001"/>
              <a:gd name="connsiteY650" fmla="*/ 2468880 h 5435600"/>
              <a:gd name="connsiteX651" fmla="*/ 4699036 w 7183001"/>
              <a:gd name="connsiteY651" fmla="*/ 2519077 h 5435600"/>
              <a:gd name="connsiteX652" fmla="*/ 4614835 w 7183001"/>
              <a:gd name="connsiteY652" fmla="*/ 2590800 h 5435600"/>
              <a:gd name="connsiteX653" fmla="*/ 4523693 w 7183001"/>
              <a:gd name="connsiteY653" fmla="*/ 2619435 h 5435600"/>
              <a:gd name="connsiteX654" fmla="*/ 4438336 w 7183001"/>
              <a:gd name="connsiteY654" fmla="*/ 2588991 h 5435600"/>
              <a:gd name="connsiteX655" fmla="*/ 4412428 w 7183001"/>
              <a:gd name="connsiteY655" fmla="*/ 2553843 h 5435600"/>
              <a:gd name="connsiteX656" fmla="*/ 4395283 w 7183001"/>
              <a:gd name="connsiteY656" fmla="*/ 2528793 h 5435600"/>
              <a:gd name="connsiteX657" fmla="*/ 4336895 w 7183001"/>
              <a:gd name="connsiteY657" fmla="*/ 2504028 h 5435600"/>
              <a:gd name="connsiteX658" fmla="*/ 4332418 w 7183001"/>
              <a:gd name="connsiteY658" fmla="*/ 2505647 h 5435600"/>
              <a:gd name="connsiteX659" fmla="*/ 4330799 w 7183001"/>
              <a:gd name="connsiteY659" fmla="*/ 2501170 h 5435600"/>
              <a:gd name="connsiteX660" fmla="*/ 4370804 w 7183001"/>
              <a:gd name="connsiteY660" fmla="*/ 2331720 h 5435600"/>
              <a:gd name="connsiteX661" fmla="*/ 4418334 w 7183001"/>
              <a:gd name="connsiteY661" fmla="*/ 2186750 h 5435600"/>
              <a:gd name="connsiteX662" fmla="*/ 4404142 w 7183001"/>
              <a:gd name="connsiteY662" fmla="*/ 2131600 h 5435600"/>
              <a:gd name="connsiteX663" fmla="*/ 4390616 w 7183001"/>
              <a:gd name="connsiteY663" fmla="*/ 2083213 h 5435600"/>
              <a:gd name="connsiteX664" fmla="*/ 4513774 w 7183001"/>
              <a:gd name="connsiteY664" fmla="*/ 1894046 h 5435600"/>
              <a:gd name="connsiteX665" fmla="*/ 4587212 w 7183001"/>
              <a:gd name="connsiteY665" fmla="*/ 1882236 h 5435600"/>
              <a:gd name="connsiteX666" fmla="*/ 6464399 w 7183001"/>
              <a:gd name="connsiteY666" fmla="*/ 398146 h 5435600"/>
              <a:gd name="connsiteX667" fmla="*/ 6395628 w 7183001"/>
              <a:gd name="connsiteY667" fmla="*/ 451772 h 5435600"/>
              <a:gd name="connsiteX668" fmla="*/ 6370196 w 7183001"/>
              <a:gd name="connsiteY668" fmla="*/ 510064 h 5435600"/>
              <a:gd name="connsiteX669" fmla="*/ 6321238 w 7183001"/>
              <a:gd name="connsiteY669" fmla="*/ 605028 h 5435600"/>
              <a:gd name="connsiteX670" fmla="*/ 6270469 w 7183001"/>
              <a:gd name="connsiteY670" fmla="*/ 653892 h 5435600"/>
              <a:gd name="connsiteX671" fmla="*/ 6200746 w 7183001"/>
              <a:gd name="connsiteY671" fmla="*/ 738760 h 5435600"/>
              <a:gd name="connsiteX672" fmla="*/ 6194841 w 7183001"/>
              <a:gd name="connsiteY672" fmla="*/ 764572 h 5435600"/>
              <a:gd name="connsiteX673" fmla="*/ 6190079 w 7183001"/>
              <a:gd name="connsiteY673" fmla="*/ 787052 h 5435600"/>
              <a:gd name="connsiteX674" fmla="*/ 6163694 w 7183001"/>
              <a:gd name="connsiteY674" fmla="*/ 843725 h 5435600"/>
              <a:gd name="connsiteX675" fmla="*/ 6157980 w 7183001"/>
              <a:gd name="connsiteY675" fmla="*/ 853822 h 5435600"/>
              <a:gd name="connsiteX676" fmla="*/ 6127023 w 7183001"/>
              <a:gd name="connsiteY676" fmla="*/ 1032130 h 5435600"/>
              <a:gd name="connsiteX677" fmla="*/ 6168456 w 7183001"/>
              <a:gd name="connsiteY677" fmla="*/ 1076516 h 5435600"/>
              <a:gd name="connsiteX678" fmla="*/ 6192840 w 7183001"/>
              <a:gd name="connsiteY678" fmla="*/ 1079469 h 5435600"/>
              <a:gd name="connsiteX679" fmla="*/ 6363720 w 7183001"/>
              <a:gd name="connsiteY679" fmla="*/ 1085851 h 5435600"/>
              <a:gd name="connsiteX680" fmla="*/ 6414774 w 7183001"/>
              <a:gd name="connsiteY680" fmla="*/ 1075849 h 5435600"/>
              <a:gd name="connsiteX681" fmla="*/ 6429822 w 7183001"/>
              <a:gd name="connsiteY681" fmla="*/ 1034321 h 5435600"/>
              <a:gd name="connsiteX682" fmla="*/ 6414107 w 7183001"/>
              <a:gd name="connsiteY682" fmla="*/ 988315 h 5435600"/>
              <a:gd name="connsiteX683" fmla="*/ 6400105 w 7183001"/>
              <a:gd name="connsiteY683" fmla="*/ 961359 h 5435600"/>
              <a:gd name="connsiteX684" fmla="*/ 6354098 w 7183001"/>
              <a:gd name="connsiteY684" fmla="*/ 821722 h 5435600"/>
              <a:gd name="connsiteX685" fmla="*/ 6360672 w 7183001"/>
              <a:gd name="connsiteY685" fmla="*/ 774574 h 5435600"/>
              <a:gd name="connsiteX686" fmla="*/ 6365815 w 7183001"/>
              <a:gd name="connsiteY686" fmla="*/ 744665 h 5435600"/>
              <a:gd name="connsiteX687" fmla="*/ 6368101 w 7183001"/>
              <a:gd name="connsiteY687" fmla="*/ 694944 h 5435600"/>
              <a:gd name="connsiteX688" fmla="*/ 6375912 w 7183001"/>
              <a:gd name="connsiteY688" fmla="*/ 617602 h 5435600"/>
              <a:gd name="connsiteX689" fmla="*/ 6452968 w 7183001"/>
              <a:gd name="connsiteY689" fmla="*/ 527400 h 5435600"/>
              <a:gd name="connsiteX690" fmla="*/ 6457160 w 7183001"/>
              <a:gd name="connsiteY690" fmla="*/ 525495 h 5435600"/>
              <a:gd name="connsiteX691" fmla="*/ 6477638 w 7183001"/>
              <a:gd name="connsiteY691" fmla="*/ 511588 h 5435600"/>
              <a:gd name="connsiteX692" fmla="*/ 6482782 w 7183001"/>
              <a:gd name="connsiteY692" fmla="*/ 490443 h 5435600"/>
              <a:gd name="connsiteX693" fmla="*/ 6483067 w 7183001"/>
              <a:gd name="connsiteY693" fmla="*/ 485109 h 5435600"/>
              <a:gd name="connsiteX694" fmla="*/ 6464399 w 7183001"/>
              <a:gd name="connsiteY694" fmla="*/ 398146 h 5435600"/>
              <a:gd name="connsiteX695" fmla="*/ 6837683 w 7183001"/>
              <a:gd name="connsiteY695" fmla="*/ 308419 h 5435600"/>
              <a:gd name="connsiteX696" fmla="*/ 6927695 w 7183001"/>
              <a:gd name="connsiteY696" fmla="*/ 359378 h 5435600"/>
              <a:gd name="connsiteX697" fmla="*/ 6910931 w 7183001"/>
              <a:gd name="connsiteY697" fmla="*/ 482631 h 5435600"/>
              <a:gd name="connsiteX698" fmla="*/ 6832445 w 7183001"/>
              <a:gd name="connsiteY698" fmla="*/ 523303 h 5435600"/>
              <a:gd name="connsiteX699" fmla="*/ 6799679 w 7183001"/>
              <a:gd name="connsiteY699" fmla="*/ 535305 h 5435600"/>
              <a:gd name="connsiteX700" fmla="*/ 6700047 w 7183001"/>
              <a:gd name="connsiteY700" fmla="*/ 642842 h 5435600"/>
              <a:gd name="connsiteX701" fmla="*/ 6718716 w 7183001"/>
              <a:gd name="connsiteY701" fmla="*/ 734092 h 5435600"/>
              <a:gd name="connsiteX702" fmla="*/ 6780438 w 7183001"/>
              <a:gd name="connsiteY702" fmla="*/ 769524 h 5435600"/>
              <a:gd name="connsiteX703" fmla="*/ 6829968 w 7183001"/>
              <a:gd name="connsiteY703" fmla="*/ 784669 h 5435600"/>
              <a:gd name="connsiteX704" fmla="*/ 6858067 w 7183001"/>
              <a:gd name="connsiteY704" fmla="*/ 831532 h 5435600"/>
              <a:gd name="connsiteX705" fmla="*/ 6790058 w 7183001"/>
              <a:gd name="connsiteY705" fmla="*/ 930021 h 5435600"/>
              <a:gd name="connsiteX706" fmla="*/ 6726717 w 7183001"/>
              <a:gd name="connsiteY706" fmla="*/ 1010412 h 5435600"/>
              <a:gd name="connsiteX707" fmla="*/ 6732432 w 7183001"/>
              <a:gd name="connsiteY707" fmla="*/ 1037844 h 5435600"/>
              <a:gd name="connsiteX708" fmla="*/ 7024659 w 7183001"/>
              <a:gd name="connsiteY708" fmla="*/ 916305 h 5435600"/>
              <a:gd name="connsiteX709" fmla="*/ 7070284 w 7183001"/>
              <a:gd name="connsiteY709" fmla="*/ 829151 h 5435600"/>
              <a:gd name="connsiteX710" fmla="*/ 6944554 w 7183001"/>
              <a:gd name="connsiteY710" fmla="*/ 741235 h 5435600"/>
              <a:gd name="connsiteX711" fmla="*/ 6820348 w 7183001"/>
              <a:gd name="connsiteY711" fmla="*/ 646176 h 5435600"/>
              <a:gd name="connsiteX712" fmla="*/ 6883403 w 7183001"/>
              <a:gd name="connsiteY712" fmla="*/ 560641 h 5435600"/>
              <a:gd name="connsiteX713" fmla="*/ 7045043 w 7183001"/>
              <a:gd name="connsiteY713" fmla="*/ 627316 h 5435600"/>
              <a:gd name="connsiteX714" fmla="*/ 7145246 w 7183001"/>
              <a:gd name="connsiteY714" fmla="*/ 927544 h 5435600"/>
              <a:gd name="connsiteX715" fmla="*/ 7068284 w 7183001"/>
              <a:gd name="connsiteY715" fmla="*/ 1237107 h 5435600"/>
              <a:gd name="connsiteX716" fmla="*/ 6997989 w 7183001"/>
              <a:gd name="connsiteY716" fmla="*/ 1340358 h 5435600"/>
              <a:gd name="connsiteX717" fmla="*/ 6931409 w 7183001"/>
              <a:gd name="connsiteY717" fmla="*/ 1377220 h 5435600"/>
              <a:gd name="connsiteX718" fmla="*/ 6883403 w 7183001"/>
              <a:gd name="connsiteY718" fmla="*/ 1401223 h 5435600"/>
              <a:gd name="connsiteX719" fmla="*/ 6749577 w 7183001"/>
              <a:gd name="connsiteY719" fmla="*/ 1594580 h 5435600"/>
              <a:gd name="connsiteX720" fmla="*/ 6722050 w 7183001"/>
              <a:gd name="connsiteY720" fmla="*/ 1655064 h 5435600"/>
              <a:gd name="connsiteX721" fmla="*/ 6453730 w 7183001"/>
              <a:gd name="connsiteY721" fmla="*/ 1952625 h 5435600"/>
              <a:gd name="connsiteX722" fmla="*/ 6345526 w 7183001"/>
              <a:gd name="connsiteY722" fmla="*/ 1995392 h 5435600"/>
              <a:gd name="connsiteX723" fmla="*/ 6259420 w 7183001"/>
              <a:gd name="connsiteY723" fmla="*/ 1987772 h 5435600"/>
              <a:gd name="connsiteX724" fmla="*/ 6208176 w 7183001"/>
              <a:gd name="connsiteY724" fmla="*/ 1980152 h 5435600"/>
              <a:gd name="connsiteX725" fmla="*/ 6100163 w 7183001"/>
              <a:gd name="connsiteY725" fmla="*/ 2030539 h 5435600"/>
              <a:gd name="connsiteX726" fmla="*/ 6096352 w 7183001"/>
              <a:gd name="connsiteY726" fmla="*/ 2079117 h 5435600"/>
              <a:gd name="connsiteX727" fmla="*/ 6097495 w 7183001"/>
              <a:gd name="connsiteY727" fmla="*/ 2095024 h 5435600"/>
              <a:gd name="connsiteX728" fmla="*/ 6044727 w 7183001"/>
              <a:gd name="connsiteY728" fmla="*/ 2313908 h 5435600"/>
              <a:gd name="connsiteX729" fmla="*/ 5967479 w 7183001"/>
              <a:gd name="connsiteY729" fmla="*/ 2343150 h 5435600"/>
              <a:gd name="connsiteX730" fmla="*/ 5884040 w 7183001"/>
              <a:gd name="connsiteY730" fmla="*/ 2381059 h 5435600"/>
              <a:gd name="connsiteX731" fmla="*/ 5855656 w 7183001"/>
              <a:gd name="connsiteY731" fmla="*/ 2452211 h 5435600"/>
              <a:gd name="connsiteX732" fmla="*/ 5899661 w 7183001"/>
              <a:gd name="connsiteY732" fmla="*/ 2896457 h 5435600"/>
              <a:gd name="connsiteX733" fmla="*/ 5926617 w 7183001"/>
              <a:gd name="connsiteY733" fmla="*/ 2933795 h 5435600"/>
              <a:gd name="connsiteX734" fmla="*/ 5966622 w 7183001"/>
              <a:gd name="connsiteY734" fmla="*/ 2934652 h 5435600"/>
              <a:gd name="connsiteX735" fmla="*/ 6086065 w 7183001"/>
              <a:gd name="connsiteY735" fmla="*/ 2907697 h 5435600"/>
              <a:gd name="connsiteX736" fmla="*/ 6393628 w 7183001"/>
              <a:gd name="connsiteY736" fmla="*/ 2870549 h 5435600"/>
              <a:gd name="connsiteX737" fmla="*/ 6675473 w 7183001"/>
              <a:gd name="connsiteY737" fmla="*/ 3025521 h 5435600"/>
              <a:gd name="connsiteX738" fmla="*/ 6717287 w 7183001"/>
              <a:gd name="connsiteY738" fmla="*/ 3082480 h 5435600"/>
              <a:gd name="connsiteX739" fmla="*/ 6775295 w 7183001"/>
              <a:gd name="connsiteY739" fmla="*/ 3157633 h 5435600"/>
              <a:gd name="connsiteX740" fmla="*/ 6927409 w 7183001"/>
              <a:gd name="connsiteY740" fmla="*/ 3213068 h 5435600"/>
              <a:gd name="connsiteX741" fmla="*/ 6987988 w 7183001"/>
              <a:gd name="connsiteY741" fmla="*/ 3132963 h 5435600"/>
              <a:gd name="connsiteX742" fmla="*/ 6941030 w 7183001"/>
              <a:gd name="connsiteY742" fmla="*/ 3066478 h 5435600"/>
              <a:gd name="connsiteX743" fmla="*/ 6790535 w 7183001"/>
              <a:gd name="connsiteY743" fmla="*/ 2958370 h 5435600"/>
              <a:gd name="connsiteX744" fmla="*/ 6719669 w 7183001"/>
              <a:gd name="connsiteY744" fmla="*/ 2909316 h 5435600"/>
              <a:gd name="connsiteX745" fmla="*/ 6262373 w 7183001"/>
              <a:gd name="connsiteY745" fmla="*/ 2808351 h 5435600"/>
              <a:gd name="connsiteX746" fmla="*/ 6210081 w 7183001"/>
              <a:gd name="connsiteY746" fmla="*/ 2820257 h 5435600"/>
              <a:gd name="connsiteX747" fmla="*/ 6096448 w 7183001"/>
              <a:gd name="connsiteY747" fmla="*/ 2839021 h 5435600"/>
              <a:gd name="connsiteX748" fmla="*/ 5949953 w 7183001"/>
              <a:gd name="connsiteY748" fmla="*/ 2760535 h 5435600"/>
              <a:gd name="connsiteX749" fmla="*/ 5944143 w 7183001"/>
              <a:gd name="connsiteY749" fmla="*/ 2647759 h 5435600"/>
              <a:gd name="connsiteX750" fmla="*/ 5987386 w 7183001"/>
              <a:gd name="connsiteY750" fmla="*/ 2503741 h 5435600"/>
              <a:gd name="connsiteX751" fmla="*/ 6048537 w 7183001"/>
              <a:gd name="connsiteY751" fmla="*/ 2443258 h 5435600"/>
              <a:gd name="connsiteX752" fmla="*/ 6055871 w 7183001"/>
              <a:gd name="connsiteY752" fmla="*/ 2437447 h 5435600"/>
              <a:gd name="connsiteX753" fmla="*/ 6182935 w 7183001"/>
              <a:gd name="connsiteY753" fmla="*/ 2273236 h 5435600"/>
              <a:gd name="connsiteX754" fmla="*/ 6183792 w 7183001"/>
              <a:gd name="connsiteY754" fmla="*/ 2243518 h 5435600"/>
              <a:gd name="connsiteX755" fmla="*/ 6187126 w 7183001"/>
              <a:gd name="connsiteY755" fmla="*/ 2197989 h 5435600"/>
              <a:gd name="connsiteX756" fmla="*/ 6295425 w 7183001"/>
              <a:gd name="connsiteY756" fmla="*/ 2101977 h 5435600"/>
              <a:gd name="connsiteX757" fmla="*/ 6356004 w 7183001"/>
              <a:gd name="connsiteY757" fmla="*/ 2087880 h 5435600"/>
              <a:gd name="connsiteX758" fmla="*/ 6434680 w 7183001"/>
              <a:gd name="connsiteY758" fmla="*/ 2067306 h 5435600"/>
              <a:gd name="connsiteX759" fmla="*/ 6565078 w 7183001"/>
              <a:gd name="connsiteY759" fmla="*/ 1973008 h 5435600"/>
              <a:gd name="connsiteX760" fmla="*/ 6777580 w 7183001"/>
              <a:gd name="connsiteY760" fmla="*/ 1745742 h 5435600"/>
              <a:gd name="connsiteX761" fmla="*/ 6786344 w 7183001"/>
              <a:gd name="connsiteY761" fmla="*/ 1732978 h 5435600"/>
              <a:gd name="connsiteX762" fmla="*/ 6873307 w 7183001"/>
              <a:gd name="connsiteY762" fmla="*/ 1648396 h 5435600"/>
              <a:gd name="connsiteX763" fmla="*/ 6944459 w 7183001"/>
              <a:gd name="connsiteY763" fmla="*/ 1650778 h 5435600"/>
              <a:gd name="connsiteX764" fmla="*/ 6978749 w 7183001"/>
              <a:gd name="connsiteY764" fmla="*/ 1700308 h 5435600"/>
              <a:gd name="connsiteX765" fmla="*/ 6947221 w 7183001"/>
              <a:gd name="connsiteY765" fmla="*/ 1793272 h 5435600"/>
              <a:gd name="connsiteX766" fmla="*/ 6886642 w 7183001"/>
              <a:gd name="connsiteY766" fmla="*/ 1841278 h 5435600"/>
              <a:gd name="connsiteX767" fmla="*/ 6837779 w 7183001"/>
              <a:gd name="connsiteY767" fmla="*/ 1877949 h 5435600"/>
              <a:gd name="connsiteX768" fmla="*/ 6798440 w 7183001"/>
              <a:gd name="connsiteY768" fmla="*/ 2114359 h 5435600"/>
              <a:gd name="connsiteX769" fmla="*/ 6896072 w 7183001"/>
              <a:gd name="connsiteY769" fmla="*/ 2221801 h 5435600"/>
              <a:gd name="connsiteX770" fmla="*/ 7005704 w 7183001"/>
              <a:gd name="connsiteY770" fmla="*/ 2354008 h 5435600"/>
              <a:gd name="connsiteX771" fmla="*/ 6985607 w 7183001"/>
              <a:gd name="connsiteY771" fmla="*/ 2556510 h 5435600"/>
              <a:gd name="connsiteX772" fmla="*/ 6945792 w 7183001"/>
              <a:gd name="connsiteY772" fmla="*/ 2596039 h 5435600"/>
              <a:gd name="connsiteX773" fmla="*/ 6897786 w 7183001"/>
              <a:gd name="connsiteY773" fmla="*/ 2577274 h 5435600"/>
              <a:gd name="connsiteX774" fmla="*/ 6804727 w 7183001"/>
              <a:gd name="connsiteY774" fmla="*/ 2443829 h 5435600"/>
              <a:gd name="connsiteX775" fmla="*/ 6668519 w 7183001"/>
              <a:gd name="connsiteY775" fmla="*/ 2287809 h 5435600"/>
              <a:gd name="connsiteX776" fmla="*/ 6648803 w 7183001"/>
              <a:gd name="connsiteY776" fmla="*/ 2283142 h 5435600"/>
              <a:gd name="connsiteX777" fmla="*/ 6602797 w 7183001"/>
              <a:gd name="connsiteY777" fmla="*/ 2302383 h 5435600"/>
              <a:gd name="connsiteX778" fmla="*/ 6587652 w 7183001"/>
              <a:gd name="connsiteY778" fmla="*/ 2424303 h 5435600"/>
              <a:gd name="connsiteX779" fmla="*/ 6748625 w 7183001"/>
              <a:gd name="connsiteY779" fmla="*/ 2679287 h 5435600"/>
              <a:gd name="connsiteX780" fmla="*/ 6755864 w 7183001"/>
              <a:gd name="connsiteY780" fmla="*/ 2685478 h 5435600"/>
              <a:gd name="connsiteX781" fmla="*/ 6808156 w 7183001"/>
              <a:gd name="connsiteY781" fmla="*/ 2754439 h 5435600"/>
              <a:gd name="connsiteX782" fmla="*/ 6785581 w 7183001"/>
              <a:gd name="connsiteY782" fmla="*/ 2812828 h 5435600"/>
              <a:gd name="connsiteX783" fmla="*/ 6686426 w 7183001"/>
              <a:gd name="connsiteY783" fmla="*/ 2762917 h 5435600"/>
              <a:gd name="connsiteX784" fmla="*/ 6532502 w 7183001"/>
              <a:gd name="connsiteY784" fmla="*/ 2473738 h 5435600"/>
              <a:gd name="connsiteX785" fmla="*/ 6513262 w 7183001"/>
              <a:gd name="connsiteY785" fmla="*/ 2248281 h 5435600"/>
              <a:gd name="connsiteX786" fmla="*/ 6641182 w 7183001"/>
              <a:gd name="connsiteY786" fmla="*/ 2172938 h 5435600"/>
              <a:gd name="connsiteX787" fmla="*/ 6762055 w 7183001"/>
              <a:gd name="connsiteY787" fmla="*/ 2242851 h 5435600"/>
              <a:gd name="connsiteX788" fmla="*/ 6750720 w 7183001"/>
              <a:gd name="connsiteY788" fmla="*/ 2168747 h 5435600"/>
              <a:gd name="connsiteX789" fmla="*/ 6735290 w 7183001"/>
              <a:gd name="connsiteY789" fmla="*/ 2148840 h 5435600"/>
              <a:gd name="connsiteX790" fmla="*/ 6698618 w 7183001"/>
              <a:gd name="connsiteY790" fmla="*/ 2081308 h 5435600"/>
              <a:gd name="connsiteX791" fmla="*/ 6697952 w 7183001"/>
              <a:gd name="connsiteY791" fmla="*/ 2055400 h 5435600"/>
              <a:gd name="connsiteX792" fmla="*/ 6685760 w 7183001"/>
              <a:gd name="connsiteY792" fmla="*/ 2009775 h 5435600"/>
              <a:gd name="connsiteX793" fmla="*/ 6640992 w 7183001"/>
              <a:gd name="connsiteY793" fmla="*/ 2007584 h 5435600"/>
              <a:gd name="connsiteX794" fmla="*/ 6594415 w 7183001"/>
              <a:gd name="connsiteY794" fmla="*/ 2066258 h 5435600"/>
              <a:gd name="connsiteX795" fmla="*/ 6562982 w 7183001"/>
              <a:gd name="connsiteY795" fmla="*/ 2114455 h 5435600"/>
              <a:gd name="connsiteX796" fmla="*/ 6468399 w 7183001"/>
              <a:gd name="connsiteY796" fmla="*/ 2161794 h 5435600"/>
              <a:gd name="connsiteX797" fmla="*/ 6373149 w 7183001"/>
              <a:gd name="connsiteY797" fmla="*/ 2228850 h 5435600"/>
              <a:gd name="connsiteX798" fmla="*/ 6378007 w 7183001"/>
              <a:gd name="connsiteY798" fmla="*/ 2285809 h 5435600"/>
              <a:gd name="connsiteX799" fmla="*/ 6385055 w 7183001"/>
              <a:gd name="connsiteY799" fmla="*/ 2327243 h 5435600"/>
              <a:gd name="connsiteX800" fmla="*/ 6279232 w 7183001"/>
              <a:gd name="connsiteY800" fmla="*/ 2473547 h 5435600"/>
              <a:gd name="connsiteX801" fmla="*/ 6238180 w 7183001"/>
              <a:gd name="connsiteY801" fmla="*/ 2495264 h 5435600"/>
              <a:gd name="connsiteX802" fmla="*/ 6103496 w 7183001"/>
              <a:gd name="connsiteY802" fmla="*/ 2613660 h 5435600"/>
              <a:gd name="connsiteX803" fmla="*/ 6131405 w 7183001"/>
              <a:gd name="connsiteY803" fmla="*/ 2712148 h 5435600"/>
              <a:gd name="connsiteX804" fmla="*/ 6278566 w 7183001"/>
              <a:gd name="connsiteY804" fmla="*/ 2658046 h 5435600"/>
              <a:gd name="connsiteX805" fmla="*/ 6287900 w 7183001"/>
              <a:gd name="connsiteY805" fmla="*/ 2646902 h 5435600"/>
              <a:gd name="connsiteX806" fmla="*/ 6447634 w 7183001"/>
              <a:gd name="connsiteY806" fmla="*/ 2557843 h 5435600"/>
              <a:gd name="connsiteX807" fmla="*/ 6494593 w 7183001"/>
              <a:gd name="connsiteY807" fmla="*/ 2580132 h 5435600"/>
              <a:gd name="connsiteX808" fmla="*/ 6572888 w 7183001"/>
              <a:gd name="connsiteY808" fmla="*/ 2683002 h 5435600"/>
              <a:gd name="connsiteX809" fmla="*/ 6620704 w 7183001"/>
              <a:gd name="connsiteY809" fmla="*/ 2756344 h 5435600"/>
              <a:gd name="connsiteX810" fmla="*/ 6929981 w 7183001"/>
              <a:gd name="connsiteY810" fmla="*/ 2852737 h 5435600"/>
              <a:gd name="connsiteX811" fmla="*/ 6826539 w 7183001"/>
              <a:gd name="connsiteY811" fmla="*/ 2655570 h 5435600"/>
              <a:gd name="connsiteX812" fmla="*/ 6725860 w 7183001"/>
              <a:gd name="connsiteY812" fmla="*/ 2568988 h 5435600"/>
              <a:gd name="connsiteX813" fmla="*/ 6730241 w 7183001"/>
              <a:gd name="connsiteY813" fmla="*/ 2499931 h 5435600"/>
              <a:gd name="connsiteX814" fmla="*/ 6801107 w 7183001"/>
              <a:gd name="connsiteY814" fmla="*/ 2502503 h 5435600"/>
              <a:gd name="connsiteX815" fmla="*/ 6820538 w 7183001"/>
              <a:gd name="connsiteY815" fmla="*/ 2525458 h 5435600"/>
              <a:gd name="connsiteX816" fmla="*/ 6848447 w 7183001"/>
              <a:gd name="connsiteY816" fmla="*/ 2564797 h 5435600"/>
              <a:gd name="connsiteX817" fmla="*/ 6914264 w 7183001"/>
              <a:gd name="connsiteY817" fmla="*/ 2644521 h 5435600"/>
              <a:gd name="connsiteX818" fmla="*/ 7108860 w 7183001"/>
              <a:gd name="connsiteY818" fmla="*/ 2704528 h 5435600"/>
              <a:gd name="connsiteX819" fmla="*/ 7108003 w 7183001"/>
              <a:gd name="connsiteY819" fmla="*/ 2718816 h 5435600"/>
              <a:gd name="connsiteX820" fmla="*/ 6905120 w 7183001"/>
              <a:gd name="connsiteY820" fmla="*/ 2655475 h 5435600"/>
              <a:gd name="connsiteX821" fmla="*/ 6836731 w 7183001"/>
              <a:gd name="connsiteY821" fmla="*/ 2572893 h 5435600"/>
              <a:gd name="connsiteX822" fmla="*/ 6809204 w 7183001"/>
              <a:gd name="connsiteY822" fmla="*/ 2534221 h 5435600"/>
              <a:gd name="connsiteX823" fmla="*/ 6790725 w 7183001"/>
              <a:gd name="connsiteY823" fmla="*/ 2512409 h 5435600"/>
              <a:gd name="connsiteX824" fmla="*/ 6739862 w 7183001"/>
              <a:gd name="connsiteY824" fmla="*/ 2510599 h 5435600"/>
              <a:gd name="connsiteX825" fmla="*/ 6736623 w 7183001"/>
              <a:gd name="connsiteY825" fmla="*/ 2559748 h 5435600"/>
              <a:gd name="connsiteX826" fmla="*/ 6835016 w 7183001"/>
              <a:gd name="connsiteY826" fmla="*/ 2644235 h 5435600"/>
              <a:gd name="connsiteX827" fmla="*/ 6941125 w 7183001"/>
              <a:gd name="connsiteY827" fmla="*/ 2863215 h 5435600"/>
              <a:gd name="connsiteX828" fmla="*/ 6939125 w 7183001"/>
              <a:gd name="connsiteY828" fmla="*/ 2867501 h 5435600"/>
              <a:gd name="connsiteX829" fmla="*/ 6934362 w 7183001"/>
              <a:gd name="connsiteY829" fmla="*/ 2867406 h 5435600"/>
              <a:gd name="connsiteX830" fmla="*/ 6609940 w 7183001"/>
              <a:gd name="connsiteY830" fmla="*/ 2766060 h 5435600"/>
              <a:gd name="connsiteX831" fmla="*/ 6560315 w 7183001"/>
              <a:gd name="connsiteY831" fmla="*/ 2690241 h 5435600"/>
              <a:gd name="connsiteX832" fmla="*/ 6485830 w 7183001"/>
              <a:gd name="connsiteY832" fmla="*/ 2591752 h 5435600"/>
              <a:gd name="connsiteX833" fmla="*/ 6444491 w 7183001"/>
              <a:gd name="connsiteY833" fmla="*/ 2572036 h 5435600"/>
              <a:gd name="connsiteX834" fmla="*/ 6298854 w 7183001"/>
              <a:gd name="connsiteY834" fmla="*/ 2656332 h 5435600"/>
              <a:gd name="connsiteX835" fmla="*/ 6289424 w 7183001"/>
              <a:gd name="connsiteY835" fmla="*/ 2667571 h 5435600"/>
              <a:gd name="connsiteX836" fmla="*/ 6123499 w 7183001"/>
              <a:gd name="connsiteY836" fmla="*/ 2724436 h 5435600"/>
              <a:gd name="connsiteX837" fmla="*/ 6090256 w 7183001"/>
              <a:gd name="connsiteY837" fmla="*/ 2608707 h 5435600"/>
              <a:gd name="connsiteX838" fmla="*/ 6231703 w 7183001"/>
              <a:gd name="connsiteY838" fmla="*/ 2482786 h 5435600"/>
              <a:gd name="connsiteX839" fmla="*/ 6272184 w 7183001"/>
              <a:gd name="connsiteY839" fmla="*/ 2461355 h 5435600"/>
              <a:gd name="connsiteX840" fmla="*/ 6370768 w 7183001"/>
              <a:gd name="connsiteY840" fmla="*/ 2328005 h 5435600"/>
              <a:gd name="connsiteX841" fmla="*/ 6364100 w 7183001"/>
              <a:gd name="connsiteY841" fmla="*/ 2289333 h 5435600"/>
              <a:gd name="connsiteX842" fmla="*/ 6359242 w 7183001"/>
              <a:gd name="connsiteY842" fmla="*/ 2225707 h 5435600"/>
              <a:gd name="connsiteX843" fmla="*/ 6464017 w 7183001"/>
              <a:gd name="connsiteY843" fmla="*/ 2148364 h 5435600"/>
              <a:gd name="connsiteX844" fmla="*/ 6552790 w 7183001"/>
              <a:gd name="connsiteY844" fmla="*/ 2104644 h 5435600"/>
              <a:gd name="connsiteX845" fmla="*/ 6581747 w 7183001"/>
              <a:gd name="connsiteY845" fmla="*/ 2059876 h 5435600"/>
              <a:gd name="connsiteX846" fmla="*/ 6633944 w 7183001"/>
              <a:gd name="connsiteY846" fmla="*/ 1995392 h 5435600"/>
              <a:gd name="connsiteX847" fmla="*/ 6695094 w 7183001"/>
              <a:gd name="connsiteY847" fmla="*/ 1999107 h 5435600"/>
              <a:gd name="connsiteX848" fmla="*/ 6712334 w 7183001"/>
              <a:gd name="connsiteY848" fmla="*/ 2056066 h 5435600"/>
              <a:gd name="connsiteX849" fmla="*/ 6712906 w 7183001"/>
              <a:gd name="connsiteY849" fmla="*/ 2079593 h 5435600"/>
              <a:gd name="connsiteX850" fmla="*/ 6746624 w 7183001"/>
              <a:gd name="connsiteY850" fmla="*/ 2140077 h 5435600"/>
              <a:gd name="connsiteX851" fmla="*/ 6762531 w 7183001"/>
              <a:gd name="connsiteY851" fmla="*/ 2160746 h 5435600"/>
              <a:gd name="connsiteX852" fmla="*/ 6765389 w 7183001"/>
              <a:gd name="connsiteY852" fmla="*/ 2260758 h 5435600"/>
              <a:gd name="connsiteX853" fmla="*/ 6758435 w 7183001"/>
              <a:gd name="connsiteY853" fmla="*/ 2266569 h 5435600"/>
              <a:gd name="connsiteX854" fmla="*/ 6754340 w 7183001"/>
              <a:gd name="connsiteY854" fmla="*/ 2258473 h 5435600"/>
              <a:gd name="connsiteX855" fmla="*/ 6641087 w 7183001"/>
              <a:gd name="connsiteY855" fmla="*/ 2187416 h 5435600"/>
              <a:gd name="connsiteX856" fmla="*/ 6525930 w 7183001"/>
              <a:gd name="connsiteY856" fmla="*/ 2255234 h 5435600"/>
              <a:gd name="connsiteX857" fmla="*/ 6545742 w 7183001"/>
              <a:gd name="connsiteY857" fmla="*/ 2468308 h 5435600"/>
              <a:gd name="connsiteX858" fmla="*/ 6698523 w 7183001"/>
              <a:gd name="connsiteY858" fmla="*/ 2755392 h 5435600"/>
              <a:gd name="connsiteX859" fmla="*/ 6778438 w 7183001"/>
              <a:gd name="connsiteY859" fmla="*/ 2800731 h 5435600"/>
              <a:gd name="connsiteX860" fmla="*/ 6794440 w 7183001"/>
              <a:gd name="connsiteY860" fmla="*/ 2757868 h 5435600"/>
              <a:gd name="connsiteX861" fmla="*/ 6746815 w 7183001"/>
              <a:gd name="connsiteY861" fmla="*/ 2696527 h 5435600"/>
              <a:gd name="connsiteX862" fmla="*/ 6739480 w 7183001"/>
              <a:gd name="connsiteY862" fmla="*/ 2690241 h 5435600"/>
              <a:gd name="connsiteX863" fmla="*/ 6573936 w 7183001"/>
              <a:gd name="connsiteY863" fmla="*/ 2428113 h 5435600"/>
              <a:gd name="connsiteX864" fmla="*/ 6591843 w 7183001"/>
              <a:gd name="connsiteY864" fmla="*/ 2293429 h 5435600"/>
              <a:gd name="connsiteX865" fmla="*/ 6649850 w 7183001"/>
              <a:gd name="connsiteY865" fmla="*/ 2268950 h 5435600"/>
              <a:gd name="connsiteX866" fmla="*/ 6673949 w 7183001"/>
              <a:gd name="connsiteY866" fmla="*/ 2274665 h 5435600"/>
              <a:gd name="connsiteX867" fmla="*/ 6817300 w 7183001"/>
              <a:gd name="connsiteY867" fmla="*/ 2437162 h 5435600"/>
              <a:gd name="connsiteX868" fmla="*/ 6907216 w 7183001"/>
              <a:gd name="connsiteY868" fmla="*/ 2566701 h 5435600"/>
              <a:gd name="connsiteX869" fmla="*/ 6943125 w 7183001"/>
              <a:gd name="connsiteY869" fmla="*/ 2582132 h 5435600"/>
              <a:gd name="connsiteX870" fmla="*/ 6972653 w 7183001"/>
              <a:gd name="connsiteY870" fmla="*/ 2550509 h 5435600"/>
              <a:gd name="connsiteX871" fmla="*/ 6992369 w 7183001"/>
              <a:gd name="connsiteY871" fmla="*/ 2359247 h 5435600"/>
              <a:gd name="connsiteX872" fmla="*/ 6886737 w 7183001"/>
              <a:gd name="connsiteY872" fmla="*/ 2232755 h 5435600"/>
              <a:gd name="connsiteX873" fmla="*/ 6785867 w 7183001"/>
              <a:gd name="connsiteY873" fmla="*/ 2121313 h 5435600"/>
              <a:gd name="connsiteX874" fmla="*/ 6828158 w 7183001"/>
              <a:gd name="connsiteY874" fmla="*/ 1867566 h 5435600"/>
              <a:gd name="connsiteX875" fmla="*/ 6878736 w 7183001"/>
              <a:gd name="connsiteY875" fmla="*/ 1829562 h 5435600"/>
              <a:gd name="connsiteX876" fmla="*/ 6936839 w 7183001"/>
              <a:gd name="connsiteY876" fmla="*/ 1783747 h 5435600"/>
              <a:gd name="connsiteX877" fmla="*/ 6964747 w 7183001"/>
              <a:gd name="connsiteY877" fmla="*/ 1702689 h 5435600"/>
              <a:gd name="connsiteX878" fmla="*/ 6937601 w 7183001"/>
              <a:gd name="connsiteY878" fmla="*/ 1663446 h 5435600"/>
              <a:gd name="connsiteX879" fmla="*/ 6878831 w 7183001"/>
              <a:gd name="connsiteY879" fmla="*/ 1661826 h 5435600"/>
              <a:gd name="connsiteX880" fmla="*/ 6798250 w 7183001"/>
              <a:gd name="connsiteY880" fmla="*/ 1741265 h 5435600"/>
              <a:gd name="connsiteX881" fmla="*/ 6789392 w 7183001"/>
              <a:gd name="connsiteY881" fmla="*/ 1754124 h 5435600"/>
              <a:gd name="connsiteX882" fmla="*/ 6574888 w 7183001"/>
              <a:gd name="connsiteY882" fmla="*/ 1983676 h 5435600"/>
              <a:gd name="connsiteX883" fmla="*/ 6440110 w 7183001"/>
              <a:gd name="connsiteY883" fmla="*/ 2080831 h 5435600"/>
              <a:gd name="connsiteX884" fmla="*/ 6358957 w 7183001"/>
              <a:gd name="connsiteY884" fmla="*/ 2102167 h 5435600"/>
              <a:gd name="connsiteX885" fmla="*/ 6299807 w 7183001"/>
              <a:gd name="connsiteY885" fmla="*/ 2115883 h 5435600"/>
              <a:gd name="connsiteX886" fmla="*/ 6201223 w 7183001"/>
              <a:gd name="connsiteY886" fmla="*/ 2201608 h 5435600"/>
              <a:gd name="connsiteX887" fmla="*/ 6198270 w 7183001"/>
              <a:gd name="connsiteY887" fmla="*/ 2243614 h 5435600"/>
              <a:gd name="connsiteX888" fmla="*/ 6197317 w 7183001"/>
              <a:gd name="connsiteY888" fmla="*/ 2274951 h 5435600"/>
              <a:gd name="connsiteX889" fmla="*/ 6064920 w 7183001"/>
              <a:gd name="connsiteY889" fmla="*/ 2448877 h 5435600"/>
              <a:gd name="connsiteX890" fmla="*/ 6057586 w 7183001"/>
              <a:gd name="connsiteY890" fmla="*/ 2454688 h 5435600"/>
              <a:gd name="connsiteX891" fmla="*/ 5999293 w 7183001"/>
              <a:gd name="connsiteY891" fmla="*/ 2512028 h 5435600"/>
              <a:gd name="connsiteX892" fmla="*/ 5958430 w 7183001"/>
              <a:gd name="connsiteY892" fmla="*/ 2649855 h 5435600"/>
              <a:gd name="connsiteX893" fmla="*/ 5963193 w 7183001"/>
              <a:gd name="connsiteY893" fmla="*/ 2755011 h 5435600"/>
              <a:gd name="connsiteX894" fmla="*/ 6094257 w 7183001"/>
              <a:gd name="connsiteY894" fmla="*/ 2824924 h 5435600"/>
              <a:gd name="connsiteX895" fmla="*/ 6096352 w 7183001"/>
              <a:gd name="connsiteY895" fmla="*/ 2824924 h 5435600"/>
              <a:gd name="connsiteX896" fmla="*/ 6206747 w 7183001"/>
              <a:gd name="connsiteY896" fmla="*/ 2806541 h 5435600"/>
              <a:gd name="connsiteX897" fmla="*/ 6259706 w 7183001"/>
              <a:gd name="connsiteY897" fmla="*/ 2794540 h 5435600"/>
              <a:gd name="connsiteX898" fmla="*/ 6727384 w 7183001"/>
              <a:gd name="connsiteY898" fmla="*/ 2897505 h 5435600"/>
              <a:gd name="connsiteX899" fmla="*/ 6798917 w 7183001"/>
              <a:gd name="connsiteY899" fmla="*/ 2946940 h 5435600"/>
              <a:gd name="connsiteX900" fmla="*/ 6949412 w 7183001"/>
              <a:gd name="connsiteY900" fmla="*/ 3055048 h 5435600"/>
              <a:gd name="connsiteX901" fmla="*/ 7002371 w 7183001"/>
              <a:gd name="connsiteY901" fmla="*/ 3132868 h 5435600"/>
              <a:gd name="connsiteX902" fmla="*/ 6931695 w 7183001"/>
              <a:gd name="connsiteY902" fmla="*/ 3226975 h 5435600"/>
              <a:gd name="connsiteX903" fmla="*/ 6765103 w 7183001"/>
              <a:gd name="connsiteY903" fmla="*/ 3167729 h 5435600"/>
              <a:gd name="connsiteX904" fmla="*/ 6705762 w 7183001"/>
              <a:gd name="connsiteY904" fmla="*/ 3090863 h 5435600"/>
              <a:gd name="connsiteX905" fmla="*/ 6664709 w 7183001"/>
              <a:gd name="connsiteY905" fmla="*/ 3034855 h 5435600"/>
              <a:gd name="connsiteX906" fmla="*/ 6392104 w 7183001"/>
              <a:gd name="connsiteY906" fmla="*/ 2885027 h 5435600"/>
              <a:gd name="connsiteX907" fmla="*/ 6089685 w 7183001"/>
              <a:gd name="connsiteY907" fmla="*/ 2921889 h 5435600"/>
              <a:gd name="connsiteX908" fmla="*/ 5969479 w 7183001"/>
              <a:gd name="connsiteY908" fmla="*/ 2949035 h 5435600"/>
              <a:gd name="connsiteX909" fmla="*/ 5920712 w 7183001"/>
              <a:gd name="connsiteY909" fmla="*/ 2947035 h 5435600"/>
              <a:gd name="connsiteX910" fmla="*/ 5886612 w 7183001"/>
              <a:gd name="connsiteY910" fmla="*/ 2902077 h 5435600"/>
              <a:gd name="connsiteX911" fmla="*/ 5841844 w 7183001"/>
              <a:gd name="connsiteY911" fmla="*/ 2449925 h 5435600"/>
              <a:gd name="connsiteX912" fmla="*/ 5873658 w 7183001"/>
              <a:gd name="connsiteY912" fmla="*/ 2371725 h 5435600"/>
              <a:gd name="connsiteX913" fmla="*/ 5964336 w 7183001"/>
              <a:gd name="connsiteY913" fmla="*/ 2329529 h 5435600"/>
              <a:gd name="connsiteX914" fmla="*/ 6036726 w 7183001"/>
              <a:gd name="connsiteY914" fmla="*/ 2302478 h 5435600"/>
              <a:gd name="connsiteX915" fmla="*/ 6083494 w 7183001"/>
              <a:gd name="connsiteY915" fmla="*/ 2096357 h 5435600"/>
              <a:gd name="connsiteX916" fmla="*/ 6082255 w 7183001"/>
              <a:gd name="connsiteY916" fmla="*/ 2080355 h 5435600"/>
              <a:gd name="connsiteX917" fmla="*/ 6086827 w 7183001"/>
              <a:gd name="connsiteY917" fmla="*/ 2025872 h 5435600"/>
              <a:gd name="connsiteX918" fmla="*/ 6209414 w 7183001"/>
              <a:gd name="connsiteY918" fmla="*/ 1966150 h 5435600"/>
              <a:gd name="connsiteX919" fmla="*/ 6262183 w 7183001"/>
              <a:gd name="connsiteY919" fmla="*/ 1973961 h 5435600"/>
              <a:gd name="connsiteX920" fmla="*/ 6344288 w 7183001"/>
              <a:gd name="connsiteY920" fmla="*/ 1981390 h 5435600"/>
              <a:gd name="connsiteX921" fmla="*/ 6446301 w 7183001"/>
              <a:gd name="connsiteY921" fmla="*/ 1940719 h 5435600"/>
              <a:gd name="connsiteX922" fmla="*/ 6709286 w 7183001"/>
              <a:gd name="connsiteY922" fmla="*/ 1649063 h 5435600"/>
              <a:gd name="connsiteX923" fmla="*/ 6736528 w 7183001"/>
              <a:gd name="connsiteY923" fmla="*/ 1589151 h 5435600"/>
              <a:gd name="connsiteX924" fmla="*/ 6875879 w 7183001"/>
              <a:gd name="connsiteY924" fmla="*/ 1389412 h 5435600"/>
              <a:gd name="connsiteX925" fmla="*/ 6925599 w 7183001"/>
              <a:gd name="connsiteY925" fmla="*/ 1364456 h 5435600"/>
              <a:gd name="connsiteX926" fmla="*/ 6989131 w 7183001"/>
              <a:gd name="connsiteY926" fmla="*/ 1329499 h 5435600"/>
              <a:gd name="connsiteX927" fmla="*/ 7055330 w 7183001"/>
              <a:gd name="connsiteY927" fmla="*/ 1231582 h 5435600"/>
              <a:gd name="connsiteX928" fmla="*/ 7131053 w 7183001"/>
              <a:gd name="connsiteY928" fmla="*/ 927640 h 5435600"/>
              <a:gd name="connsiteX929" fmla="*/ 7034279 w 7183001"/>
              <a:gd name="connsiteY929" fmla="*/ 636841 h 5435600"/>
              <a:gd name="connsiteX930" fmla="*/ 6887404 w 7183001"/>
              <a:gd name="connsiteY930" fmla="*/ 574643 h 5435600"/>
              <a:gd name="connsiteX931" fmla="*/ 6834730 w 7183001"/>
              <a:gd name="connsiteY931" fmla="*/ 645319 h 5435600"/>
              <a:gd name="connsiteX932" fmla="*/ 6947507 w 7183001"/>
              <a:gd name="connsiteY932" fmla="*/ 727329 h 5435600"/>
              <a:gd name="connsiteX933" fmla="*/ 7084762 w 7183001"/>
              <a:gd name="connsiteY933" fmla="*/ 828103 h 5435600"/>
              <a:gd name="connsiteX934" fmla="*/ 7032374 w 7183001"/>
              <a:gd name="connsiteY934" fmla="*/ 928592 h 5435600"/>
              <a:gd name="connsiteX935" fmla="*/ 6731194 w 7183001"/>
              <a:gd name="connsiteY935" fmla="*/ 1052989 h 5435600"/>
              <a:gd name="connsiteX936" fmla="*/ 6726812 w 7183001"/>
              <a:gd name="connsiteY936" fmla="*/ 1054036 h 5435600"/>
              <a:gd name="connsiteX937" fmla="*/ 6723955 w 7183001"/>
              <a:gd name="connsiteY937" fmla="*/ 1050512 h 5435600"/>
              <a:gd name="connsiteX938" fmla="*/ 6712715 w 7183001"/>
              <a:gd name="connsiteY938" fmla="*/ 1008507 h 5435600"/>
              <a:gd name="connsiteX939" fmla="*/ 6782057 w 7183001"/>
              <a:gd name="connsiteY939" fmla="*/ 918496 h 5435600"/>
              <a:gd name="connsiteX940" fmla="*/ 6843970 w 7183001"/>
              <a:gd name="connsiteY940" fmla="*/ 831913 h 5435600"/>
              <a:gd name="connsiteX941" fmla="*/ 6822253 w 7183001"/>
              <a:gd name="connsiteY941" fmla="*/ 796766 h 5435600"/>
              <a:gd name="connsiteX942" fmla="*/ 6779581 w 7183001"/>
              <a:gd name="connsiteY942" fmla="*/ 784003 h 5435600"/>
              <a:gd name="connsiteX943" fmla="*/ 6707477 w 7183001"/>
              <a:gd name="connsiteY943" fmla="*/ 742759 h 5435600"/>
              <a:gd name="connsiteX944" fmla="*/ 6686426 w 7183001"/>
              <a:gd name="connsiteY944" fmla="*/ 639794 h 5435600"/>
              <a:gd name="connsiteX945" fmla="*/ 6794440 w 7183001"/>
              <a:gd name="connsiteY945" fmla="*/ 522351 h 5435600"/>
              <a:gd name="connsiteX946" fmla="*/ 6828158 w 7183001"/>
              <a:gd name="connsiteY946" fmla="*/ 509968 h 5435600"/>
              <a:gd name="connsiteX947" fmla="*/ 6901215 w 7183001"/>
              <a:gd name="connsiteY947" fmla="*/ 472726 h 5435600"/>
              <a:gd name="connsiteX948" fmla="*/ 6915693 w 7183001"/>
              <a:gd name="connsiteY948" fmla="*/ 366712 h 5435600"/>
              <a:gd name="connsiteX949" fmla="*/ 6816919 w 7183001"/>
              <a:gd name="connsiteY949" fmla="*/ 325755 h 5435600"/>
              <a:gd name="connsiteX950" fmla="*/ 6714716 w 7183001"/>
              <a:gd name="connsiteY950" fmla="*/ 443389 h 5435600"/>
              <a:gd name="connsiteX951" fmla="*/ 6698999 w 7183001"/>
              <a:gd name="connsiteY951" fmla="*/ 474535 h 5435600"/>
              <a:gd name="connsiteX952" fmla="*/ 6638706 w 7183001"/>
              <a:gd name="connsiteY952" fmla="*/ 567023 h 5435600"/>
              <a:gd name="connsiteX953" fmla="*/ 6574507 w 7183001"/>
              <a:gd name="connsiteY953" fmla="*/ 667511 h 5435600"/>
              <a:gd name="connsiteX954" fmla="*/ 6582794 w 7183001"/>
              <a:gd name="connsiteY954" fmla="*/ 875347 h 5435600"/>
              <a:gd name="connsiteX955" fmla="*/ 6603178 w 7183001"/>
              <a:gd name="connsiteY955" fmla="*/ 894207 h 5435600"/>
              <a:gd name="connsiteX956" fmla="*/ 6632705 w 7183001"/>
              <a:gd name="connsiteY956" fmla="*/ 923734 h 5435600"/>
              <a:gd name="connsiteX957" fmla="*/ 6644897 w 7183001"/>
              <a:gd name="connsiteY957" fmla="*/ 1080801 h 5435600"/>
              <a:gd name="connsiteX958" fmla="*/ 6643469 w 7183001"/>
              <a:gd name="connsiteY958" fmla="*/ 1088707 h 5435600"/>
              <a:gd name="connsiteX959" fmla="*/ 6671377 w 7183001"/>
              <a:gd name="connsiteY959" fmla="*/ 1227106 h 5435600"/>
              <a:gd name="connsiteX960" fmla="*/ 6764912 w 7183001"/>
              <a:gd name="connsiteY960" fmla="*/ 1112044 h 5435600"/>
              <a:gd name="connsiteX961" fmla="*/ 6943125 w 7183001"/>
              <a:gd name="connsiteY961" fmla="*/ 1114615 h 5435600"/>
              <a:gd name="connsiteX962" fmla="*/ 6956079 w 7183001"/>
              <a:gd name="connsiteY962" fmla="*/ 1234249 h 5435600"/>
              <a:gd name="connsiteX963" fmla="*/ 6840922 w 7183001"/>
              <a:gd name="connsiteY963" fmla="*/ 1278922 h 5435600"/>
              <a:gd name="connsiteX964" fmla="*/ 6742814 w 7183001"/>
              <a:gd name="connsiteY964" fmla="*/ 1307306 h 5435600"/>
              <a:gd name="connsiteX965" fmla="*/ 6703476 w 7183001"/>
              <a:gd name="connsiteY965" fmla="*/ 1372362 h 5435600"/>
              <a:gd name="connsiteX966" fmla="*/ 6681092 w 7183001"/>
              <a:gd name="connsiteY966" fmla="*/ 1418653 h 5435600"/>
              <a:gd name="connsiteX967" fmla="*/ 6630991 w 7183001"/>
              <a:gd name="connsiteY967" fmla="*/ 1473517 h 5435600"/>
              <a:gd name="connsiteX968" fmla="*/ 6610988 w 7183001"/>
              <a:gd name="connsiteY968" fmla="*/ 1492282 h 5435600"/>
              <a:gd name="connsiteX969" fmla="*/ 6496688 w 7183001"/>
              <a:gd name="connsiteY969" fmla="*/ 1658398 h 5435600"/>
              <a:gd name="connsiteX970" fmla="*/ 6431823 w 7183001"/>
              <a:gd name="connsiteY970" fmla="*/ 1765649 h 5435600"/>
              <a:gd name="connsiteX971" fmla="*/ 6147121 w 7183001"/>
              <a:gd name="connsiteY971" fmla="*/ 1901380 h 5435600"/>
              <a:gd name="connsiteX972" fmla="*/ 6078541 w 7183001"/>
              <a:gd name="connsiteY972" fmla="*/ 1867281 h 5435600"/>
              <a:gd name="connsiteX973" fmla="*/ 6027391 w 7183001"/>
              <a:gd name="connsiteY973" fmla="*/ 1839849 h 5435600"/>
              <a:gd name="connsiteX974" fmla="*/ 5930713 w 7183001"/>
              <a:gd name="connsiteY974" fmla="*/ 1840516 h 5435600"/>
              <a:gd name="connsiteX975" fmla="*/ 5901090 w 7183001"/>
              <a:gd name="connsiteY975" fmla="*/ 1896523 h 5435600"/>
              <a:gd name="connsiteX976" fmla="*/ 5909377 w 7183001"/>
              <a:gd name="connsiteY976" fmla="*/ 1944148 h 5435600"/>
              <a:gd name="connsiteX977" fmla="*/ 5909853 w 7183001"/>
              <a:gd name="connsiteY977" fmla="*/ 1945386 h 5435600"/>
              <a:gd name="connsiteX978" fmla="*/ 5957383 w 7183001"/>
              <a:gd name="connsiteY978" fmla="*/ 2152936 h 5435600"/>
              <a:gd name="connsiteX979" fmla="*/ 5857656 w 7183001"/>
              <a:gd name="connsiteY979" fmla="*/ 2301240 h 5435600"/>
              <a:gd name="connsiteX980" fmla="*/ 5804030 w 7183001"/>
              <a:gd name="connsiteY980" fmla="*/ 2312384 h 5435600"/>
              <a:gd name="connsiteX981" fmla="*/ 5734593 w 7183001"/>
              <a:gd name="connsiteY981" fmla="*/ 2331815 h 5435600"/>
              <a:gd name="connsiteX982" fmla="*/ 5709161 w 7183001"/>
              <a:gd name="connsiteY982" fmla="*/ 2364105 h 5435600"/>
              <a:gd name="connsiteX983" fmla="*/ 5732116 w 7183001"/>
              <a:gd name="connsiteY983" fmla="*/ 2427256 h 5435600"/>
              <a:gd name="connsiteX984" fmla="*/ 5759834 w 7183001"/>
              <a:gd name="connsiteY984" fmla="*/ 2484406 h 5435600"/>
              <a:gd name="connsiteX985" fmla="*/ 5723258 w 7183001"/>
              <a:gd name="connsiteY985" fmla="*/ 2560987 h 5435600"/>
              <a:gd name="connsiteX986" fmla="*/ 5705161 w 7183001"/>
              <a:gd name="connsiteY986" fmla="*/ 2660428 h 5435600"/>
              <a:gd name="connsiteX987" fmla="*/ 5738212 w 7183001"/>
              <a:gd name="connsiteY987" fmla="*/ 2687764 h 5435600"/>
              <a:gd name="connsiteX988" fmla="*/ 5809650 w 7183001"/>
              <a:gd name="connsiteY988" fmla="*/ 2866549 h 5435600"/>
              <a:gd name="connsiteX989" fmla="*/ 5802506 w 7183001"/>
              <a:gd name="connsiteY989" fmla="*/ 2925889 h 5435600"/>
              <a:gd name="connsiteX990" fmla="*/ 5799458 w 7183001"/>
              <a:gd name="connsiteY990" fmla="*/ 3061144 h 5435600"/>
              <a:gd name="connsiteX991" fmla="*/ 5850226 w 7183001"/>
              <a:gd name="connsiteY991" fmla="*/ 3131725 h 5435600"/>
              <a:gd name="connsiteX992" fmla="*/ 5940142 w 7183001"/>
              <a:gd name="connsiteY992" fmla="*/ 3116770 h 5435600"/>
              <a:gd name="connsiteX993" fmla="*/ 5941190 w 7183001"/>
              <a:gd name="connsiteY993" fmla="*/ 3116104 h 5435600"/>
              <a:gd name="connsiteX994" fmla="*/ 6228655 w 7183001"/>
              <a:gd name="connsiteY994" fmla="*/ 2983420 h 5435600"/>
              <a:gd name="connsiteX995" fmla="*/ 6613560 w 7183001"/>
              <a:gd name="connsiteY995" fmla="*/ 3120866 h 5435600"/>
              <a:gd name="connsiteX996" fmla="*/ 6699571 w 7183001"/>
              <a:gd name="connsiteY996" fmla="*/ 3243072 h 5435600"/>
              <a:gd name="connsiteX997" fmla="*/ 6772342 w 7183001"/>
              <a:gd name="connsiteY997" fmla="*/ 3349657 h 5435600"/>
              <a:gd name="connsiteX998" fmla="*/ 7007038 w 7183001"/>
              <a:gd name="connsiteY998" fmla="*/ 3446621 h 5435600"/>
              <a:gd name="connsiteX999" fmla="*/ 7011515 w 7183001"/>
              <a:gd name="connsiteY999" fmla="*/ 3460242 h 5435600"/>
              <a:gd name="connsiteX1000" fmla="*/ 6975205 w 7183001"/>
              <a:gd name="connsiteY1000" fmla="*/ 3467724 h 5435600"/>
              <a:gd name="connsiteX1001" fmla="*/ 6761293 w 7183001"/>
              <a:gd name="connsiteY1001" fmla="*/ 3358801 h 5435600"/>
              <a:gd name="connsiteX1002" fmla="*/ 6687379 w 7183001"/>
              <a:gd name="connsiteY1002" fmla="*/ 3250597 h 5435600"/>
              <a:gd name="connsiteX1003" fmla="*/ 6602797 w 7183001"/>
              <a:gd name="connsiteY1003" fmla="*/ 3130391 h 5435600"/>
              <a:gd name="connsiteX1004" fmla="*/ 6230655 w 7183001"/>
              <a:gd name="connsiteY1004" fmla="*/ 2997517 h 5435600"/>
              <a:gd name="connsiteX1005" fmla="*/ 5949287 w 7183001"/>
              <a:gd name="connsiteY1005" fmla="*/ 3127724 h 5435600"/>
              <a:gd name="connsiteX1006" fmla="*/ 5948239 w 7183001"/>
              <a:gd name="connsiteY1006" fmla="*/ 3128391 h 5435600"/>
              <a:gd name="connsiteX1007" fmla="*/ 5843178 w 7183001"/>
              <a:gd name="connsiteY1007" fmla="*/ 3144202 h 5435600"/>
              <a:gd name="connsiteX1008" fmla="*/ 5785361 w 7183001"/>
              <a:gd name="connsiteY1008" fmla="*/ 3064192 h 5435600"/>
              <a:gd name="connsiteX1009" fmla="*/ 5788219 w 7183001"/>
              <a:gd name="connsiteY1009" fmla="*/ 2923889 h 5435600"/>
              <a:gd name="connsiteX1010" fmla="*/ 5795267 w 7183001"/>
              <a:gd name="connsiteY1010" fmla="*/ 2865501 h 5435600"/>
              <a:gd name="connsiteX1011" fmla="*/ 5730973 w 7183001"/>
              <a:gd name="connsiteY1011" fmla="*/ 2700242 h 5435600"/>
              <a:gd name="connsiteX1012" fmla="*/ 5693731 w 7183001"/>
              <a:gd name="connsiteY1012" fmla="*/ 2669191 h 5435600"/>
              <a:gd name="connsiteX1013" fmla="*/ 5712209 w 7183001"/>
              <a:gd name="connsiteY1013" fmla="*/ 2551938 h 5435600"/>
              <a:gd name="connsiteX1014" fmla="*/ 5745547 w 7183001"/>
              <a:gd name="connsiteY1014" fmla="*/ 2485453 h 5435600"/>
              <a:gd name="connsiteX1015" fmla="*/ 5720687 w 7183001"/>
              <a:gd name="connsiteY1015" fmla="*/ 2435828 h 5435600"/>
              <a:gd name="connsiteX1016" fmla="*/ 5695350 w 7183001"/>
              <a:gd name="connsiteY1016" fmla="*/ 2360485 h 5435600"/>
              <a:gd name="connsiteX1017" fmla="*/ 5727068 w 7183001"/>
              <a:gd name="connsiteY1017" fmla="*/ 2319623 h 5435600"/>
              <a:gd name="connsiteX1018" fmla="*/ 5802221 w 7183001"/>
              <a:gd name="connsiteY1018" fmla="*/ 2298192 h 5435600"/>
              <a:gd name="connsiteX1019" fmla="*/ 5852798 w 7183001"/>
              <a:gd name="connsiteY1019" fmla="*/ 2287809 h 5435600"/>
              <a:gd name="connsiteX1020" fmla="*/ 5943191 w 7183001"/>
              <a:gd name="connsiteY1020" fmla="*/ 2151792 h 5435600"/>
              <a:gd name="connsiteX1021" fmla="*/ 5896613 w 7183001"/>
              <a:gd name="connsiteY1021" fmla="*/ 1950529 h 5435600"/>
              <a:gd name="connsiteX1022" fmla="*/ 5896137 w 7183001"/>
              <a:gd name="connsiteY1022" fmla="*/ 1949291 h 5435600"/>
              <a:gd name="connsiteX1023" fmla="*/ 5886898 w 7183001"/>
              <a:gd name="connsiteY1023" fmla="*/ 1895570 h 5435600"/>
              <a:gd name="connsiteX1024" fmla="*/ 5923283 w 7183001"/>
              <a:gd name="connsiteY1024" fmla="*/ 1828324 h 5435600"/>
              <a:gd name="connsiteX1025" fmla="*/ 6033011 w 7183001"/>
              <a:gd name="connsiteY1025" fmla="*/ 1826609 h 5435600"/>
              <a:gd name="connsiteX1026" fmla="*/ 6085970 w 7183001"/>
              <a:gd name="connsiteY1026" fmla="*/ 1854994 h 5435600"/>
              <a:gd name="connsiteX1027" fmla="*/ 6151597 w 7183001"/>
              <a:gd name="connsiteY1027" fmla="*/ 1887759 h 5435600"/>
              <a:gd name="connsiteX1028" fmla="*/ 6420298 w 7183001"/>
              <a:gd name="connsiteY1028" fmla="*/ 1757458 h 5435600"/>
              <a:gd name="connsiteX1029" fmla="*/ 6484401 w 7183001"/>
              <a:gd name="connsiteY1029" fmla="*/ 1651444 h 5435600"/>
              <a:gd name="connsiteX1030" fmla="*/ 6601178 w 7183001"/>
              <a:gd name="connsiteY1030" fmla="*/ 1482090 h 5435600"/>
              <a:gd name="connsiteX1031" fmla="*/ 6621561 w 7183001"/>
              <a:gd name="connsiteY1031" fmla="*/ 1462945 h 5435600"/>
              <a:gd name="connsiteX1032" fmla="*/ 6669281 w 7183001"/>
              <a:gd name="connsiteY1032" fmla="*/ 1410938 h 5435600"/>
              <a:gd name="connsiteX1033" fmla="*/ 6690522 w 7183001"/>
              <a:gd name="connsiteY1033" fmla="*/ 1366837 h 5435600"/>
              <a:gd name="connsiteX1034" fmla="*/ 6733861 w 7183001"/>
              <a:gd name="connsiteY1034" fmla="*/ 1296352 h 5435600"/>
              <a:gd name="connsiteX1035" fmla="*/ 6839874 w 7183001"/>
              <a:gd name="connsiteY1035" fmla="*/ 1264634 h 5435600"/>
              <a:gd name="connsiteX1036" fmla="*/ 6944935 w 7183001"/>
              <a:gd name="connsiteY1036" fmla="*/ 1225772 h 5435600"/>
              <a:gd name="connsiteX1037" fmla="*/ 6933505 w 7183001"/>
              <a:gd name="connsiteY1037" fmla="*/ 1124807 h 5435600"/>
              <a:gd name="connsiteX1038" fmla="*/ 6773580 w 7183001"/>
              <a:gd name="connsiteY1038" fmla="*/ 1123855 h 5435600"/>
              <a:gd name="connsiteX1039" fmla="*/ 6680616 w 7183001"/>
              <a:gd name="connsiteY1039" fmla="*/ 1241012 h 5435600"/>
              <a:gd name="connsiteX1040" fmla="*/ 6676997 w 7183001"/>
              <a:gd name="connsiteY1040" fmla="*/ 1247775 h 5435600"/>
              <a:gd name="connsiteX1041" fmla="*/ 6670520 w 7183001"/>
              <a:gd name="connsiteY1041" fmla="*/ 1243774 h 5435600"/>
              <a:gd name="connsiteX1042" fmla="*/ 6629848 w 7183001"/>
              <a:gd name="connsiteY1042" fmla="*/ 1086326 h 5435600"/>
              <a:gd name="connsiteX1043" fmla="*/ 6631277 w 7183001"/>
              <a:gd name="connsiteY1043" fmla="*/ 1078325 h 5435600"/>
              <a:gd name="connsiteX1044" fmla="*/ 6621656 w 7183001"/>
              <a:gd name="connsiteY1044" fmla="*/ 932402 h 5435600"/>
              <a:gd name="connsiteX1045" fmla="*/ 6594319 w 7183001"/>
              <a:gd name="connsiteY1045" fmla="*/ 905256 h 5435600"/>
              <a:gd name="connsiteX1046" fmla="*/ 6572793 w 7183001"/>
              <a:gd name="connsiteY1046" fmla="*/ 885348 h 5435600"/>
              <a:gd name="connsiteX1047" fmla="*/ 6562125 w 7183001"/>
              <a:gd name="connsiteY1047" fmla="*/ 661416 h 5435600"/>
              <a:gd name="connsiteX1048" fmla="*/ 6627562 w 7183001"/>
              <a:gd name="connsiteY1048" fmla="*/ 558927 h 5435600"/>
              <a:gd name="connsiteX1049" fmla="*/ 6686903 w 7183001"/>
              <a:gd name="connsiteY1049" fmla="*/ 468059 h 5435600"/>
              <a:gd name="connsiteX1050" fmla="*/ 6702428 w 7183001"/>
              <a:gd name="connsiteY1050" fmla="*/ 437292 h 5435600"/>
              <a:gd name="connsiteX1051" fmla="*/ 6813776 w 7183001"/>
              <a:gd name="connsiteY1051" fmla="*/ 312134 h 5435600"/>
              <a:gd name="connsiteX1052" fmla="*/ 6837683 w 7183001"/>
              <a:gd name="connsiteY1052" fmla="*/ 308419 h 5435600"/>
              <a:gd name="connsiteX1053" fmla="*/ 6057659 w 7183001"/>
              <a:gd name="connsiteY1053" fmla="*/ 300910 h 5435600"/>
              <a:gd name="connsiteX1054" fmla="*/ 5960240 w 7183001"/>
              <a:gd name="connsiteY1054" fmla="*/ 360998 h 5435600"/>
              <a:gd name="connsiteX1055" fmla="*/ 5870800 w 7183001"/>
              <a:gd name="connsiteY1055" fmla="*/ 516732 h 5435600"/>
              <a:gd name="connsiteX1056" fmla="*/ 5780027 w 7183001"/>
              <a:gd name="connsiteY1056" fmla="*/ 674466 h 5435600"/>
              <a:gd name="connsiteX1057" fmla="*/ 5764311 w 7183001"/>
              <a:gd name="connsiteY1057" fmla="*/ 692278 h 5435600"/>
              <a:gd name="connsiteX1058" fmla="*/ 5716210 w 7183001"/>
              <a:gd name="connsiteY1058" fmla="*/ 768763 h 5435600"/>
              <a:gd name="connsiteX1059" fmla="*/ 5714305 w 7183001"/>
              <a:gd name="connsiteY1059" fmla="*/ 801815 h 5435600"/>
              <a:gd name="connsiteX1060" fmla="*/ 5712877 w 7183001"/>
              <a:gd name="connsiteY1060" fmla="*/ 833057 h 5435600"/>
              <a:gd name="connsiteX1061" fmla="*/ 5602673 w 7183001"/>
              <a:gd name="connsiteY1061" fmla="*/ 949738 h 5435600"/>
              <a:gd name="connsiteX1062" fmla="*/ 5578765 w 7183001"/>
              <a:gd name="connsiteY1062" fmla="*/ 960883 h 5435600"/>
              <a:gd name="connsiteX1063" fmla="*/ 5468846 w 7183001"/>
              <a:gd name="connsiteY1063" fmla="*/ 1034701 h 5435600"/>
              <a:gd name="connsiteX1064" fmla="*/ 5437794 w 7183001"/>
              <a:gd name="connsiteY1064" fmla="*/ 1209580 h 5435600"/>
              <a:gd name="connsiteX1065" fmla="*/ 5411600 w 7183001"/>
              <a:gd name="connsiteY1065" fmla="*/ 1383031 h 5435600"/>
              <a:gd name="connsiteX1066" fmla="*/ 5355213 w 7183001"/>
              <a:gd name="connsiteY1066" fmla="*/ 1447705 h 5435600"/>
              <a:gd name="connsiteX1067" fmla="*/ 5289967 w 7183001"/>
              <a:gd name="connsiteY1067" fmla="*/ 1564006 h 5435600"/>
              <a:gd name="connsiteX1068" fmla="*/ 5308921 w 7183001"/>
              <a:gd name="connsiteY1068" fmla="*/ 1612393 h 5435600"/>
              <a:gd name="connsiteX1069" fmla="*/ 5324638 w 7183001"/>
              <a:gd name="connsiteY1069" fmla="*/ 1646016 h 5435600"/>
              <a:gd name="connsiteX1070" fmla="*/ 5335401 w 7183001"/>
              <a:gd name="connsiteY1070" fmla="*/ 1713929 h 5435600"/>
              <a:gd name="connsiteX1071" fmla="*/ 5366642 w 7183001"/>
              <a:gd name="connsiteY1071" fmla="*/ 1809084 h 5435600"/>
              <a:gd name="connsiteX1072" fmla="*/ 5473799 w 7183001"/>
              <a:gd name="connsiteY1072" fmla="*/ 1833849 h 5435600"/>
              <a:gd name="connsiteX1073" fmla="*/ 5474371 w 7183001"/>
              <a:gd name="connsiteY1073" fmla="*/ 1833849 h 5435600"/>
              <a:gd name="connsiteX1074" fmla="*/ 5516089 w 7183001"/>
              <a:gd name="connsiteY1074" fmla="*/ 1853756 h 5435600"/>
              <a:gd name="connsiteX1075" fmla="*/ 5550475 w 7183001"/>
              <a:gd name="connsiteY1075" fmla="*/ 2022349 h 5435600"/>
              <a:gd name="connsiteX1076" fmla="*/ 5569429 w 7183001"/>
              <a:gd name="connsiteY1076" fmla="*/ 2170843 h 5435600"/>
              <a:gd name="connsiteX1077" fmla="*/ 5604767 w 7183001"/>
              <a:gd name="connsiteY1077" fmla="*/ 2215516 h 5435600"/>
              <a:gd name="connsiteX1078" fmla="*/ 5643057 w 7183001"/>
              <a:gd name="connsiteY1078" fmla="*/ 2226374 h 5435600"/>
              <a:gd name="connsiteX1079" fmla="*/ 5685721 w 7183001"/>
              <a:gd name="connsiteY1079" fmla="*/ 2229164 h 5435600"/>
              <a:gd name="connsiteX1080" fmla="*/ 5823175 w 7183001"/>
              <a:gd name="connsiteY1080" fmla="*/ 2180368 h 5435600"/>
              <a:gd name="connsiteX1081" fmla="*/ 5860608 w 7183001"/>
              <a:gd name="connsiteY1081" fmla="*/ 2117123 h 5435600"/>
              <a:gd name="connsiteX1082" fmla="*/ 5788124 w 7183001"/>
              <a:gd name="connsiteY1082" fmla="*/ 1939862 h 5435600"/>
              <a:gd name="connsiteX1083" fmla="*/ 5711066 w 7183001"/>
              <a:gd name="connsiteY1083" fmla="*/ 1766507 h 5435600"/>
              <a:gd name="connsiteX1084" fmla="*/ 5758406 w 7183001"/>
              <a:gd name="connsiteY1084" fmla="*/ 1685164 h 5435600"/>
              <a:gd name="connsiteX1085" fmla="*/ 6007009 w 7183001"/>
              <a:gd name="connsiteY1085" fmla="*/ 1712120 h 5435600"/>
              <a:gd name="connsiteX1086" fmla="*/ 6238942 w 7183001"/>
              <a:gd name="connsiteY1086" fmla="*/ 1769174 h 5435600"/>
              <a:gd name="connsiteX1087" fmla="*/ 6329143 w 7183001"/>
              <a:gd name="connsiteY1087" fmla="*/ 1696403 h 5435600"/>
              <a:gd name="connsiteX1088" fmla="*/ 6564601 w 7183001"/>
              <a:gd name="connsiteY1088" fmla="*/ 1279684 h 5435600"/>
              <a:gd name="connsiteX1089" fmla="*/ 6533741 w 7183001"/>
              <a:gd name="connsiteY1089" fmla="*/ 1081279 h 5435600"/>
              <a:gd name="connsiteX1090" fmla="*/ 6499069 w 7183001"/>
              <a:gd name="connsiteY1090" fmla="*/ 996697 h 5435600"/>
              <a:gd name="connsiteX1091" fmla="*/ 6454778 w 7183001"/>
              <a:gd name="connsiteY1091" fmla="*/ 949072 h 5435600"/>
              <a:gd name="connsiteX1092" fmla="*/ 6422394 w 7183001"/>
              <a:gd name="connsiteY1092" fmla="*/ 916782 h 5435600"/>
              <a:gd name="connsiteX1093" fmla="*/ 6381726 w 7183001"/>
              <a:gd name="connsiteY1093" fmla="*/ 845847 h 5435600"/>
              <a:gd name="connsiteX1094" fmla="*/ 6370458 w 7183001"/>
              <a:gd name="connsiteY1094" fmla="*/ 774978 h 5435600"/>
              <a:gd name="connsiteX1095" fmla="*/ 6370196 w 7183001"/>
              <a:gd name="connsiteY1095" fmla="*/ 776478 h 5435600"/>
              <a:gd name="connsiteX1096" fmla="*/ 6363815 w 7183001"/>
              <a:gd name="connsiteY1096" fmla="*/ 822104 h 5435600"/>
              <a:gd name="connsiteX1097" fmla="*/ 6408677 w 7183001"/>
              <a:gd name="connsiteY1097" fmla="*/ 956977 h 5435600"/>
              <a:gd name="connsiteX1098" fmla="*/ 6422774 w 7183001"/>
              <a:gd name="connsiteY1098" fmla="*/ 984029 h 5435600"/>
              <a:gd name="connsiteX1099" fmla="*/ 6439442 w 7183001"/>
              <a:gd name="connsiteY1099" fmla="*/ 1033463 h 5435600"/>
              <a:gd name="connsiteX1100" fmla="*/ 6420964 w 7183001"/>
              <a:gd name="connsiteY1100" fmla="*/ 1083279 h 5435600"/>
              <a:gd name="connsiteX1101" fmla="*/ 6363529 w 7183001"/>
              <a:gd name="connsiteY1101" fmla="*/ 1095376 h 5435600"/>
              <a:gd name="connsiteX1102" fmla="*/ 6192650 w 7183001"/>
              <a:gd name="connsiteY1102" fmla="*/ 1088994 h 5435600"/>
              <a:gd name="connsiteX1103" fmla="*/ 6165885 w 7183001"/>
              <a:gd name="connsiteY1103" fmla="*/ 1085660 h 5435600"/>
              <a:gd name="connsiteX1104" fmla="*/ 6118260 w 7183001"/>
              <a:gd name="connsiteY1104" fmla="*/ 1035464 h 5435600"/>
              <a:gd name="connsiteX1105" fmla="*/ 6149788 w 7183001"/>
              <a:gd name="connsiteY1105" fmla="*/ 849059 h 5435600"/>
              <a:gd name="connsiteX1106" fmla="*/ 6155502 w 7183001"/>
              <a:gd name="connsiteY1106" fmla="*/ 838867 h 5435600"/>
              <a:gd name="connsiteX1107" fmla="*/ 6180935 w 7183001"/>
              <a:gd name="connsiteY1107" fmla="*/ 784384 h 5435600"/>
              <a:gd name="connsiteX1108" fmla="*/ 6185507 w 7183001"/>
              <a:gd name="connsiteY1108" fmla="*/ 762762 h 5435600"/>
              <a:gd name="connsiteX1109" fmla="*/ 6191698 w 7183001"/>
              <a:gd name="connsiteY1109" fmla="*/ 735712 h 5435600"/>
              <a:gd name="connsiteX1110" fmla="*/ 6264373 w 7183001"/>
              <a:gd name="connsiteY1110" fmla="*/ 646463 h 5435600"/>
              <a:gd name="connsiteX1111" fmla="*/ 6313904 w 7183001"/>
              <a:gd name="connsiteY1111" fmla="*/ 598838 h 5435600"/>
              <a:gd name="connsiteX1112" fmla="*/ 6361434 w 7183001"/>
              <a:gd name="connsiteY1112" fmla="*/ 506350 h 5435600"/>
              <a:gd name="connsiteX1113" fmla="*/ 6387245 w 7183001"/>
              <a:gd name="connsiteY1113" fmla="*/ 447104 h 5435600"/>
              <a:gd name="connsiteX1114" fmla="*/ 6454207 w 7183001"/>
              <a:gd name="connsiteY1114" fmla="*/ 386335 h 5435600"/>
              <a:gd name="connsiteX1115" fmla="*/ 6468398 w 7183001"/>
              <a:gd name="connsiteY1115" fmla="*/ 389478 h 5435600"/>
              <a:gd name="connsiteX1116" fmla="*/ 6492592 w 7183001"/>
              <a:gd name="connsiteY1116" fmla="*/ 485680 h 5435600"/>
              <a:gd name="connsiteX1117" fmla="*/ 6492307 w 7183001"/>
              <a:gd name="connsiteY1117" fmla="*/ 491014 h 5435600"/>
              <a:gd name="connsiteX1118" fmla="*/ 6485640 w 7183001"/>
              <a:gd name="connsiteY1118" fmla="*/ 517018 h 5435600"/>
              <a:gd name="connsiteX1119" fmla="*/ 6461255 w 7183001"/>
              <a:gd name="connsiteY1119" fmla="*/ 534258 h 5435600"/>
              <a:gd name="connsiteX1120" fmla="*/ 6457254 w 7183001"/>
              <a:gd name="connsiteY1120" fmla="*/ 536068 h 5435600"/>
              <a:gd name="connsiteX1121" fmla="*/ 6385340 w 7183001"/>
              <a:gd name="connsiteY1121" fmla="*/ 620364 h 5435600"/>
              <a:gd name="connsiteX1122" fmla="*/ 6377912 w 7183001"/>
              <a:gd name="connsiteY1122" fmla="*/ 695135 h 5435600"/>
              <a:gd name="connsiteX1123" fmla="*/ 6376693 w 7183001"/>
              <a:gd name="connsiteY1123" fmla="*/ 721123 h 5435600"/>
              <a:gd name="connsiteX1124" fmla="*/ 6383509 w 7183001"/>
              <a:gd name="connsiteY1124" fmla="*/ 683583 h 5435600"/>
              <a:gd name="connsiteX1125" fmla="*/ 6425727 w 7183001"/>
              <a:gd name="connsiteY1125" fmla="*/ 613506 h 5435600"/>
              <a:gd name="connsiteX1126" fmla="*/ 6469162 w 7183001"/>
              <a:gd name="connsiteY1126" fmla="*/ 573691 h 5435600"/>
              <a:gd name="connsiteX1127" fmla="*/ 6511357 w 7183001"/>
              <a:gd name="connsiteY1127" fmla="*/ 535115 h 5435600"/>
              <a:gd name="connsiteX1128" fmla="*/ 6538790 w 7183001"/>
              <a:gd name="connsiteY1128" fmla="*/ 354807 h 5435600"/>
              <a:gd name="connsiteX1129" fmla="*/ 6425727 w 7183001"/>
              <a:gd name="connsiteY1129" fmla="*/ 317183 h 5435600"/>
              <a:gd name="connsiteX1130" fmla="*/ 6356195 w 7183001"/>
              <a:gd name="connsiteY1130" fmla="*/ 410052 h 5435600"/>
              <a:gd name="connsiteX1131" fmla="*/ 6350098 w 7183001"/>
              <a:gd name="connsiteY1131" fmla="*/ 424530 h 5435600"/>
              <a:gd name="connsiteX1132" fmla="*/ 6247419 w 7183001"/>
              <a:gd name="connsiteY1132" fmla="*/ 579311 h 5435600"/>
              <a:gd name="connsiteX1133" fmla="*/ 6216939 w 7183001"/>
              <a:gd name="connsiteY1133" fmla="*/ 609791 h 5435600"/>
              <a:gd name="connsiteX1134" fmla="*/ 6122927 w 7183001"/>
              <a:gd name="connsiteY1134" fmla="*/ 748570 h 5435600"/>
              <a:gd name="connsiteX1135" fmla="*/ 6120356 w 7183001"/>
              <a:gd name="connsiteY1135" fmla="*/ 779050 h 5435600"/>
              <a:gd name="connsiteX1136" fmla="*/ 6116069 w 7183001"/>
              <a:gd name="connsiteY1136" fmla="*/ 818674 h 5435600"/>
              <a:gd name="connsiteX1137" fmla="*/ 6085589 w 7183001"/>
              <a:gd name="connsiteY1137" fmla="*/ 882587 h 5435600"/>
              <a:gd name="connsiteX1138" fmla="*/ 6070825 w 7183001"/>
              <a:gd name="connsiteY1138" fmla="*/ 907543 h 5435600"/>
              <a:gd name="connsiteX1139" fmla="*/ 6042823 w 7183001"/>
              <a:gd name="connsiteY1139" fmla="*/ 1063848 h 5435600"/>
              <a:gd name="connsiteX1140" fmla="*/ 6057110 w 7183001"/>
              <a:gd name="connsiteY1140" fmla="*/ 1106901 h 5435600"/>
              <a:gd name="connsiteX1141" fmla="*/ 6227703 w 7183001"/>
              <a:gd name="connsiteY1141" fmla="*/ 1167004 h 5435600"/>
              <a:gd name="connsiteX1142" fmla="*/ 6402105 w 7183001"/>
              <a:gd name="connsiteY1142" fmla="*/ 1233393 h 5435600"/>
              <a:gd name="connsiteX1143" fmla="*/ 6399343 w 7183001"/>
              <a:gd name="connsiteY1143" fmla="*/ 1356361 h 5435600"/>
              <a:gd name="connsiteX1144" fmla="*/ 6287901 w 7183001"/>
              <a:gd name="connsiteY1144" fmla="*/ 1551528 h 5435600"/>
              <a:gd name="connsiteX1145" fmla="*/ 6122356 w 7183001"/>
              <a:gd name="connsiteY1145" fmla="*/ 1695165 h 5435600"/>
              <a:gd name="connsiteX1146" fmla="*/ 5926712 w 7183001"/>
              <a:gd name="connsiteY1146" fmla="*/ 1626775 h 5435600"/>
              <a:gd name="connsiteX1147" fmla="*/ 5748024 w 7183001"/>
              <a:gd name="connsiteY1147" fmla="*/ 1556481 h 5435600"/>
              <a:gd name="connsiteX1148" fmla="*/ 5693350 w 7183001"/>
              <a:gd name="connsiteY1148" fmla="*/ 1566387 h 5435600"/>
              <a:gd name="connsiteX1149" fmla="*/ 5597815 w 7183001"/>
              <a:gd name="connsiteY1149" fmla="*/ 1571912 h 5435600"/>
              <a:gd name="connsiteX1150" fmla="*/ 5541617 w 7183001"/>
              <a:gd name="connsiteY1150" fmla="*/ 1515619 h 5435600"/>
              <a:gd name="connsiteX1151" fmla="*/ 5547141 w 7183001"/>
              <a:gd name="connsiteY1151" fmla="*/ 1436275 h 5435600"/>
              <a:gd name="connsiteX1152" fmla="*/ 5576478 w 7183001"/>
              <a:gd name="connsiteY1152" fmla="*/ 1402557 h 5435600"/>
              <a:gd name="connsiteX1153" fmla="*/ 5606005 w 7183001"/>
              <a:gd name="connsiteY1153" fmla="*/ 1367696 h 5435600"/>
              <a:gd name="connsiteX1154" fmla="*/ 5603719 w 7183001"/>
              <a:gd name="connsiteY1154" fmla="*/ 1254157 h 5435600"/>
              <a:gd name="connsiteX1155" fmla="*/ 5602387 w 7183001"/>
              <a:gd name="connsiteY1155" fmla="*/ 1249776 h 5435600"/>
              <a:gd name="connsiteX1156" fmla="*/ 5590957 w 7183001"/>
              <a:gd name="connsiteY1156" fmla="*/ 1133380 h 5435600"/>
              <a:gd name="connsiteX1157" fmla="*/ 5591337 w 7183001"/>
              <a:gd name="connsiteY1157" fmla="*/ 1132142 h 5435600"/>
              <a:gd name="connsiteX1158" fmla="*/ 5648296 w 7183001"/>
              <a:gd name="connsiteY1158" fmla="*/ 1099281 h 5435600"/>
              <a:gd name="connsiteX1159" fmla="*/ 5692016 w 7183001"/>
              <a:gd name="connsiteY1159" fmla="*/ 1150525 h 5435600"/>
              <a:gd name="connsiteX1160" fmla="*/ 5757643 w 7183001"/>
              <a:gd name="connsiteY1160" fmla="*/ 1311022 h 5435600"/>
              <a:gd name="connsiteX1161" fmla="*/ 5799934 w 7183001"/>
              <a:gd name="connsiteY1161" fmla="*/ 1327214 h 5435600"/>
              <a:gd name="connsiteX1162" fmla="*/ 5864037 w 7183001"/>
              <a:gd name="connsiteY1162" fmla="*/ 1360171 h 5435600"/>
              <a:gd name="connsiteX1163" fmla="*/ 5891851 w 7183001"/>
              <a:gd name="connsiteY1163" fmla="*/ 1432084 h 5435600"/>
              <a:gd name="connsiteX1164" fmla="*/ 5958144 w 7183001"/>
              <a:gd name="connsiteY1164" fmla="*/ 1519524 h 5435600"/>
              <a:gd name="connsiteX1165" fmla="*/ 5995674 w 7183001"/>
              <a:gd name="connsiteY1165" fmla="*/ 1520762 h 5435600"/>
              <a:gd name="connsiteX1166" fmla="*/ 6008627 w 7183001"/>
              <a:gd name="connsiteY1166" fmla="*/ 1519524 h 5435600"/>
              <a:gd name="connsiteX1167" fmla="*/ 6245514 w 7183001"/>
              <a:gd name="connsiteY1167" fmla="*/ 1423893 h 5435600"/>
              <a:gd name="connsiteX1168" fmla="*/ 6250753 w 7183001"/>
              <a:gd name="connsiteY1168" fmla="*/ 1306640 h 5435600"/>
              <a:gd name="connsiteX1169" fmla="*/ 6112069 w 7183001"/>
              <a:gd name="connsiteY1169" fmla="*/ 1260349 h 5435600"/>
              <a:gd name="connsiteX1170" fmla="*/ 6107115 w 7183001"/>
              <a:gd name="connsiteY1170" fmla="*/ 1260539 h 5435600"/>
              <a:gd name="connsiteX1171" fmla="*/ 6032249 w 7183001"/>
              <a:gd name="connsiteY1171" fmla="*/ 1262825 h 5435600"/>
              <a:gd name="connsiteX1172" fmla="*/ 5869181 w 7183001"/>
              <a:gd name="connsiteY1172" fmla="*/ 1231964 h 5435600"/>
              <a:gd name="connsiteX1173" fmla="*/ 5774122 w 7183001"/>
              <a:gd name="connsiteY1173" fmla="*/ 1122046 h 5435600"/>
              <a:gd name="connsiteX1174" fmla="*/ 5781170 w 7183001"/>
              <a:gd name="connsiteY1174" fmla="*/ 1023748 h 5435600"/>
              <a:gd name="connsiteX1175" fmla="*/ 5837273 w 7183001"/>
              <a:gd name="connsiteY1175" fmla="*/ 962216 h 5435600"/>
              <a:gd name="connsiteX1176" fmla="*/ 5880420 w 7183001"/>
              <a:gd name="connsiteY1176" fmla="*/ 920021 h 5435600"/>
              <a:gd name="connsiteX1177" fmla="*/ 5926331 w 7183001"/>
              <a:gd name="connsiteY1177" fmla="*/ 810673 h 5435600"/>
              <a:gd name="connsiteX1178" fmla="*/ 5953382 w 7183001"/>
              <a:gd name="connsiteY1178" fmla="*/ 731235 h 5435600"/>
              <a:gd name="connsiteX1179" fmla="*/ 6051299 w 7183001"/>
              <a:gd name="connsiteY1179" fmla="*/ 608553 h 5435600"/>
              <a:gd name="connsiteX1180" fmla="*/ 6070445 w 7183001"/>
              <a:gd name="connsiteY1180" fmla="*/ 589217 h 5435600"/>
              <a:gd name="connsiteX1181" fmla="*/ 6164648 w 7183001"/>
              <a:gd name="connsiteY1181" fmla="*/ 402622 h 5435600"/>
              <a:gd name="connsiteX1182" fmla="*/ 6106545 w 7183001"/>
              <a:gd name="connsiteY1182" fmla="*/ 309563 h 5435600"/>
              <a:gd name="connsiteX1183" fmla="*/ 6057659 w 7183001"/>
              <a:gd name="connsiteY1183" fmla="*/ 300910 h 5435600"/>
              <a:gd name="connsiteX1184" fmla="*/ 6067492 w 7183001"/>
              <a:gd name="connsiteY1184" fmla="*/ 290799 h 5435600"/>
              <a:gd name="connsiteX1185" fmla="*/ 6110735 w 7183001"/>
              <a:gd name="connsiteY1185" fmla="*/ 300800 h 5435600"/>
              <a:gd name="connsiteX1186" fmla="*/ 6174172 w 7183001"/>
              <a:gd name="connsiteY1186" fmla="*/ 401956 h 5435600"/>
              <a:gd name="connsiteX1187" fmla="*/ 6077207 w 7183001"/>
              <a:gd name="connsiteY1187" fmla="*/ 595789 h 5435600"/>
              <a:gd name="connsiteX1188" fmla="*/ 6057967 w 7183001"/>
              <a:gd name="connsiteY1188" fmla="*/ 615125 h 5435600"/>
              <a:gd name="connsiteX1189" fmla="*/ 5961955 w 7183001"/>
              <a:gd name="connsiteY1189" fmla="*/ 735236 h 5435600"/>
              <a:gd name="connsiteX1190" fmla="*/ 5935571 w 7183001"/>
              <a:gd name="connsiteY1190" fmla="*/ 813150 h 5435600"/>
              <a:gd name="connsiteX1191" fmla="*/ 5887946 w 7183001"/>
              <a:gd name="connsiteY1191" fmla="*/ 925831 h 5435600"/>
              <a:gd name="connsiteX1192" fmla="*/ 5843560 w 7183001"/>
              <a:gd name="connsiteY1192" fmla="*/ 969455 h 5435600"/>
              <a:gd name="connsiteX1193" fmla="*/ 5789648 w 7183001"/>
              <a:gd name="connsiteY1193" fmla="*/ 1028320 h 5435600"/>
              <a:gd name="connsiteX1194" fmla="*/ 5783265 w 7183001"/>
              <a:gd name="connsiteY1194" fmla="*/ 1119188 h 5435600"/>
              <a:gd name="connsiteX1195" fmla="*/ 5873468 w 7183001"/>
              <a:gd name="connsiteY1195" fmla="*/ 1223487 h 5435600"/>
              <a:gd name="connsiteX1196" fmla="*/ 6106639 w 7183001"/>
              <a:gd name="connsiteY1196" fmla="*/ 1251205 h 5435600"/>
              <a:gd name="connsiteX1197" fmla="*/ 6111593 w 7183001"/>
              <a:gd name="connsiteY1197" fmla="*/ 1251014 h 5435600"/>
              <a:gd name="connsiteX1198" fmla="*/ 6258753 w 7183001"/>
              <a:gd name="connsiteY1198" fmla="*/ 1301782 h 5435600"/>
              <a:gd name="connsiteX1199" fmla="*/ 6253230 w 7183001"/>
              <a:gd name="connsiteY1199" fmla="*/ 1429513 h 5435600"/>
              <a:gd name="connsiteX1200" fmla="*/ 6009389 w 7183001"/>
              <a:gd name="connsiteY1200" fmla="*/ 1529239 h 5435600"/>
              <a:gd name="connsiteX1201" fmla="*/ 5996530 w 7183001"/>
              <a:gd name="connsiteY1201" fmla="*/ 1530478 h 5435600"/>
              <a:gd name="connsiteX1202" fmla="*/ 5956145 w 7183001"/>
              <a:gd name="connsiteY1202" fmla="*/ 1529049 h 5435600"/>
              <a:gd name="connsiteX1203" fmla="*/ 5882325 w 7183001"/>
              <a:gd name="connsiteY1203" fmla="*/ 1433989 h 5435600"/>
              <a:gd name="connsiteX1204" fmla="*/ 5856894 w 7183001"/>
              <a:gd name="connsiteY1204" fmla="*/ 1366743 h 5435600"/>
              <a:gd name="connsiteX1205" fmla="*/ 5796982 w 7183001"/>
              <a:gd name="connsiteY1205" fmla="*/ 1336549 h 5435600"/>
              <a:gd name="connsiteX1206" fmla="*/ 5752882 w 7183001"/>
              <a:gd name="connsiteY1206" fmla="*/ 1319594 h 5435600"/>
              <a:gd name="connsiteX1207" fmla="*/ 5682397 w 7183001"/>
              <a:gd name="connsiteY1207" fmla="*/ 1150716 h 5435600"/>
              <a:gd name="connsiteX1208" fmla="*/ 5646582 w 7183001"/>
              <a:gd name="connsiteY1208" fmla="*/ 1108901 h 5435600"/>
              <a:gd name="connsiteX1209" fmla="*/ 5600291 w 7183001"/>
              <a:gd name="connsiteY1209" fmla="*/ 1135476 h 5435600"/>
              <a:gd name="connsiteX1210" fmla="*/ 5599910 w 7183001"/>
              <a:gd name="connsiteY1210" fmla="*/ 1136524 h 5435600"/>
              <a:gd name="connsiteX1211" fmla="*/ 5611435 w 7183001"/>
              <a:gd name="connsiteY1211" fmla="*/ 1247109 h 5435600"/>
              <a:gd name="connsiteX1212" fmla="*/ 5612769 w 7183001"/>
              <a:gd name="connsiteY1212" fmla="*/ 1251490 h 5435600"/>
              <a:gd name="connsiteX1213" fmla="*/ 5614293 w 7183001"/>
              <a:gd name="connsiteY1213" fmla="*/ 1372363 h 5435600"/>
              <a:gd name="connsiteX1214" fmla="*/ 5583050 w 7183001"/>
              <a:gd name="connsiteY1214" fmla="*/ 1409510 h 5435600"/>
              <a:gd name="connsiteX1215" fmla="*/ 5555237 w 7183001"/>
              <a:gd name="connsiteY1215" fmla="*/ 1441419 h 5435600"/>
              <a:gd name="connsiteX1216" fmla="*/ 5550475 w 7183001"/>
              <a:gd name="connsiteY1216" fmla="*/ 1512475 h 5435600"/>
              <a:gd name="connsiteX1217" fmla="*/ 5600577 w 7183001"/>
              <a:gd name="connsiteY1217" fmla="*/ 1562958 h 5435600"/>
              <a:gd name="connsiteX1218" fmla="*/ 5690969 w 7183001"/>
              <a:gd name="connsiteY1218" fmla="*/ 1557243 h 5435600"/>
              <a:gd name="connsiteX1219" fmla="*/ 5747261 w 7183001"/>
              <a:gd name="connsiteY1219" fmla="*/ 1547051 h 5435600"/>
              <a:gd name="connsiteX1220" fmla="*/ 5931666 w 7183001"/>
              <a:gd name="connsiteY1220" fmla="*/ 1618870 h 5435600"/>
              <a:gd name="connsiteX1221" fmla="*/ 6120547 w 7183001"/>
              <a:gd name="connsiteY1221" fmla="*/ 1685830 h 5435600"/>
              <a:gd name="connsiteX1222" fmla="*/ 6279613 w 7183001"/>
              <a:gd name="connsiteY1222" fmla="*/ 1546480 h 5435600"/>
              <a:gd name="connsiteX1223" fmla="*/ 6390675 w 7183001"/>
              <a:gd name="connsiteY1223" fmla="*/ 1351979 h 5435600"/>
              <a:gd name="connsiteX1224" fmla="*/ 6393438 w 7183001"/>
              <a:gd name="connsiteY1224" fmla="*/ 1237584 h 5435600"/>
              <a:gd name="connsiteX1225" fmla="*/ 6227607 w 7183001"/>
              <a:gd name="connsiteY1225" fmla="*/ 1176433 h 5435600"/>
              <a:gd name="connsiteX1226" fmla="*/ 6048727 w 7183001"/>
              <a:gd name="connsiteY1226" fmla="*/ 1111568 h 5435600"/>
              <a:gd name="connsiteX1227" fmla="*/ 6033298 w 7183001"/>
              <a:gd name="connsiteY1227" fmla="*/ 1065181 h 5435600"/>
              <a:gd name="connsiteX1228" fmla="*/ 6062348 w 7183001"/>
              <a:gd name="connsiteY1228" fmla="*/ 902971 h 5435600"/>
              <a:gd name="connsiteX1229" fmla="*/ 6077398 w 7183001"/>
              <a:gd name="connsiteY1229" fmla="*/ 877539 h 5435600"/>
              <a:gd name="connsiteX1230" fmla="*/ 6106735 w 7183001"/>
              <a:gd name="connsiteY1230" fmla="*/ 816484 h 5435600"/>
              <a:gd name="connsiteX1231" fmla="*/ 6110735 w 7183001"/>
              <a:gd name="connsiteY1231" fmla="*/ 778574 h 5435600"/>
              <a:gd name="connsiteX1232" fmla="*/ 6113402 w 7183001"/>
              <a:gd name="connsiteY1232" fmla="*/ 746951 h 5435600"/>
              <a:gd name="connsiteX1233" fmla="*/ 6210176 w 7183001"/>
              <a:gd name="connsiteY1233" fmla="*/ 602933 h 5435600"/>
              <a:gd name="connsiteX1234" fmla="*/ 6240465 w 7183001"/>
              <a:gd name="connsiteY1234" fmla="*/ 572739 h 5435600"/>
              <a:gd name="connsiteX1235" fmla="*/ 6341335 w 7183001"/>
              <a:gd name="connsiteY1235" fmla="*/ 420720 h 5435600"/>
              <a:gd name="connsiteX1236" fmla="*/ 6347431 w 7183001"/>
              <a:gd name="connsiteY1236" fmla="*/ 406432 h 5435600"/>
              <a:gd name="connsiteX1237" fmla="*/ 6422012 w 7183001"/>
              <a:gd name="connsiteY1237" fmla="*/ 308516 h 5435600"/>
              <a:gd name="connsiteX1238" fmla="*/ 6546791 w 7183001"/>
              <a:gd name="connsiteY1238" fmla="*/ 349568 h 5435600"/>
              <a:gd name="connsiteX1239" fmla="*/ 6518500 w 7183001"/>
              <a:gd name="connsiteY1239" fmla="*/ 541688 h 5435600"/>
              <a:gd name="connsiteX1240" fmla="*/ 6475353 w 7183001"/>
              <a:gd name="connsiteY1240" fmla="*/ 581121 h 5435600"/>
              <a:gd name="connsiteX1241" fmla="*/ 6432775 w 7183001"/>
              <a:gd name="connsiteY1241" fmla="*/ 620078 h 5435600"/>
              <a:gd name="connsiteX1242" fmla="*/ 6429537 w 7183001"/>
              <a:gd name="connsiteY1242" fmla="*/ 910591 h 5435600"/>
              <a:gd name="connsiteX1243" fmla="*/ 6461255 w 7183001"/>
              <a:gd name="connsiteY1243" fmla="*/ 942214 h 5435600"/>
              <a:gd name="connsiteX1244" fmla="*/ 6506881 w 7183001"/>
              <a:gd name="connsiteY1244" fmla="*/ 991458 h 5435600"/>
              <a:gd name="connsiteX1245" fmla="*/ 6542790 w 7183001"/>
              <a:gd name="connsiteY1245" fmla="*/ 1078897 h 5435600"/>
              <a:gd name="connsiteX1246" fmla="*/ 6574031 w 7183001"/>
              <a:gd name="connsiteY1246" fmla="*/ 1280351 h 5435600"/>
              <a:gd name="connsiteX1247" fmla="*/ 6336098 w 7183001"/>
              <a:gd name="connsiteY1247" fmla="*/ 1703071 h 5435600"/>
              <a:gd name="connsiteX1248" fmla="*/ 6242371 w 7183001"/>
              <a:gd name="connsiteY1248" fmla="*/ 1778318 h 5435600"/>
              <a:gd name="connsiteX1249" fmla="*/ 6002151 w 7183001"/>
              <a:gd name="connsiteY1249" fmla="*/ 1720692 h 5435600"/>
              <a:gd name="connsiteX1250" fmla="*/ 5764026 w 7183001"/>
              <a:gd name="connsiteY1250" fmla="*/ 1692974 h 5435600"/>
              <a:gd name="connsiteX1251" fmla="*/ 5720400 w 7183001"/>
              <a:gd name="connsiteY1251" fmla="*/ 1768031 h 5435600"/>
              <a:gd name="connsiteX1252" fmla="*/ 5795457 w 7183001"/>
              <a:gd name="connsiteY1252" fmla="*/ 1934147 h 5435600"/>
              <a:gd name="connsiteX1253" fmla="*/ 5869754 w 7183001"/>
              <a:gd name="connsiteY1253" fmla="*/ 2119599 h 5435600"/>
              <a:gd name="connsiteX1254" fmla="*/ 5829557 w 7183001"/>
              <a:gd name="connsiteY1254" fmla="*/ 2187607 h 5435600"/>
              <a:gd name="connsiteX1255" fmla="*/ 5686009 w 7183001"/>
              <a:gd name="connsiteY1255" fmla="*/ 2238935 h 5435600"/>
              <a:gd name="connsiteX1256" fmla="*/ 5641629 w 7183001"/>
              <a:gd name="connsiteY1256" fmla="*/ 2236090 h 5435600"/>
              <a:gd name="connsiteX1257" fmla="*/ 5599814 w 7183001"/>
              <a:gd name="connsiteY1257" fmla="*/ 2224088 h 5435600"/>
              <a:gd name="connsiteX1258" fmla="*/ 5560477 w 7183001"/>
              <a:gd name="connsiteY1258" fmla="*/ 2174939 h 5435600"/>
              <a:gd name="connsiteX1259" fmla="*/ 5540759 w 7183001"/>
              <a:gd name="connsiteY1259" fmla="*/ 2022539 h 5435600"/>
              <a:gd name="connsiteX1260" fmla="*/ 5508183 w 7183001"/>
              <a:gd name="connsiteY1260" fmla="*/ 1859757 h 5435600"/>
              <a:gd name="connsiteX1261" fmla="*/ 5474560 w 7183001"/>
              <a:gd name="connsiteY1261" fmla="*/ 1843755 h 5435600"/>
              <a:gd name="connsiteX1262" fmla="*/ 5473894 w 7183001"/>
              <a:gd name="connsiteY1262" fmla="*/ 1843755 h 5435600"/>
              <a:gd name="connsiteX1263" fmla="*/ 5360166 w 7183001"/>
              <a:gd name="connsiteY1263" fmla="*/ 1816609 h 5435600"/>
              <a:gd name="connsiteX1264" fmla="*/ 5325590 w 7183001"/>
              <a:gd name="connsiteY1264" fmla="*/ 1714882 h 5435600"/>
              <a:gd name="connsiteX1265" fmla="*/ 5315398 w 7183001"/>
              <a:gd name="connsiteY1265" fmla="*/ 1649445 h 5435600"/>
              <a:gd name="connsiteX1266" fmla="*/ 5300254 w 7183001"/>
              <a:gd name="connsiteY1266" fmla="*/ 1617155 h 5435600"/>
              <a:gd name="connsiteX1267" fmla="*/ 5280251 w 7183001"/>
              <a:gd name="connsiteY1267" fmla="*/ 1565625 h 5435600"/>
              <a:gd name="connsiteX1268" fmla="*/ 5348260 w 7183001"/>
              <a:gd name="connsiteY1268" fmla="*/ 1441133 h 5435600"/>
              <a:gd name="connsiteX1269" fmla="*/ 5403124 w 7183001"/>
              <a:gd name="connsiteY1269" fmla="*/ 1378364 h 5435600"/>
              <a:gd name="connsiteX1270" fmla="*/ 5427888 w 7183001"/>
              <a:gd name="connsiteY1270" fmla="*/ 1210247 h 5435600"/>
              <a:gd name="connsiteX1271" fmla="*/ 5460844 w 7183001"/>
              <a:gd name="connsiteY1271" fmla="*/ 1029272 h 5435600"/>
              <a:gd name="connsiteX1272" fmla="*/ 5574479 w 7183001"/>
              <a:gd name="connsiteY1272" fmla="*/ 952501 h 5435600"/>
              <a:gd name="connsiteX1273" fmla="*/ 5598195 w 7183001"/>
              <a:gd name="connsiteY1273" fmla="*/ 941452 h 5435600"/>
              <a:gd name="connsiteX1274" fmla="*/ 5703066 w 7183001"/>
              <a:gd name="connsiteY1274" fmla="*/ 831914 h 5435600"/>
              <a:gd name="connsiteX1275" fmla="*/ 5704399 w 7183001"/>
              <a:gd name="connsiteY1275" fmla="*/ 802196 h 5435600"/>
              <a:gd name="connsiteX1276" fmla="*/ 5706494 w 7183001"/>
              <a:gd name="connsiteY1276" fmla="*/ 767239 h 5435600"/>
              <a:gd name="connsiteX1277" fmla="*/ 5756882 w 7183001"/>
              <a:gd name="connsiteY1277" fmla="*/ 686182 h 5435600"/>
              <a:gd name="connsiteX1278" fmla="*/ 5772407 w 7183001"/>
              <a:gd name="connsiteY1278" fmla="*/ 668656 h 5435600"/>
              <a:gd name="connsiteX1279" fmla="*/ 5861752 w 7183001"/>
              <a:gd name="connsiteY1279" fmla="*/ 513113 h 5435600"/>
              <a:gd name="connsiteX1280" fmla="*/ 5952620 w 7183001"/>
              <a:gd name="connsiteY1280" fmla="*/ 355188 h 5435600"/>
              <a:gd name="connsiteX1281" fmla="*/ 6067492 w 7183001"/>
              <a:gd name="connsiteY1281" fmla="*/ 290799 h 5435600"/>
              <a:gd name="connsiteX1282" fmla="*/ 367637 w 7183001"/>
              <a:gd name="connsiteY1282" fmla="*/ 273653 h 5435600"/>
              <a:gd name="connsiteX1283" fmla="*/ 376685 w 7183001"/>
              <a:gd name="connsiteY1283" fmla="*/ 276510 h 5435600"/>
              <a:gd name="connsiteX1284" fmla="*/ 477841 w 7183001"/>
              <a:gd name="connsiteY1284" fmla="*/ 790289 h 5435600"/>
              <a:gd name="connsiteX1285" fmla="*/ 633479 w 7183001"/>
              <a:gd name="connsiteY1285" fmla="*/ 1008126 h 5435600"/>
              <a:gd name="connsiteX1286" fmla="*/ 793690 w 7183001"/>
              <a:gd name="connsiteY1286" fmla="*/ 1233488 h 5435600"/>
              <a:gd name="connsiteX1287" fmla="*/ 956758 w 7183001"/>
              <a:gd name="connsiteY1287" fmla="*/ 1578292 h 5435600"/>
              <a:gd name="connsiteX1288" fmla="*/ 1073534 w 7183001"/>
              <a:gd name="connsiteY1288" fmla="*/ 1923669 h 5435600"/>
              <a:gd name="connsiteX1289" fmla="*/ 1100680 w 7183001"/>
              <a:gd name="connsiteY1289" fmla="*/ 2227993 h 5435600"/>
              <a:gd name="connsiteX1290" fmla="*/ 1110681 w 7183001"/>
              <a:gd name="connsiteY1290" fmla="*/ 2410968 h 5435600"/>
              <a:gd name="connsiteX1291" fmla="*/ 1580454 w 7183001"/>
              <a:gd name="connsiteY1291" fmla="*/ 3145917 h 5435600"/>
              <a:gd name="connsiteX1292" fmla="*/ 1774860 w 7183001"/>
              <a:gd name="connsiteY1292" fmla="*/ 3189351 h 5435600"/>
              <a:gd name="connsiteX1293" fmla="*/ 2063658 w 7183001"/>
              <a:gd name="connsiteY1293" fmla="*/ 3279553 h 5435600"/>
              <a:gd name="connsiteX1294" fmla="*/ 2287496 w 7183001"/>
              <a:gd name="connsiteY1294" fmla="*/ 3671697 h 5435600"/>
              <a:gd name="connsiteX1295" fmla="*/ 2305497 w 7183001"/>
              <a:gd name="connsiteY1295" fmla="*/ 3749040 h 5435600"/>
              <a:gd name="connsiteX1296" fmla="*/ 2432561 w 7183001"/>
              <a:gd name="connsiteY1296" fmla="*/ 4102321 h 5435600"/>
              <a:gd name="connsiteX1297" fmla="*/ 2546004 w 7183001"/>
              <a:gd name="connsiteY1297" fmla="*/ 4235099 h 5435600"/>
              <a:gd name="connsiteX1298" fmla="*/ 2708024 w 7183001"/>
              <a:gd name="connsiteY1298" fmla="*/ 4467891 h 5435600"/>
              <a:gd name="connsiteX1299" fmla="*/ 2682402 w 7183001"/>
              <a:gd name="connsiteY1299" fmla="*/ 4804789 h 5435600"/>
              <a:gd name="connsiteX1300" fmla="*/ 2661733 w 7183001"/>
              <a:gd name="connsiteY1300" fmla="*/ 4887752 h 5435600"/>
              <a:gd name="connsiteX1301" fmla="*/ 2756697 w 7183001"/>
              <a:gd name="connsiteY1301" fmla="*/ 5268753 h 5435600"/>
              <a:gd name="connsiteX1302" fmla="*/ 2751649 w 7183001"/>
              <a:gd name="connsiteY1302" fmla="*/ 5276849 h 5435600"/>
              <a:gd name="connsiteX1303" fmla="*/ 2652398 w 7183001"/>
              <a:gd name="connsiteY1303" fmla="*/ 4885657 h 5435600"/>
              <a:gd name="connsiteX1304" fmla="*/ 2673068 w 7183001"/>
              <a:gd name="connsiteY1304" fmla="*/ 4802409 h 5435600"/>
              <a:gd name="connsiteX1305" fmla="*/ 2698785 w 7183001"/>
              <a:gd name="connsiteY1305" fmla="*/ 4470748 h 5435600"/>
              <a:gd name="connsiteX1306" fmla="*/ 2538956 w 7183001"/>
              <a:gd name="connsiteY1306" fmla="*/ 4241767 h 5435600"/>
              <a:gd name="connsiteX1307" fmla="*/ 2424465 w 7183001"/>
              <a:gd name="connsiteY1307" fmla="*/ 4107749 h 5435600"/>
              <a:gd name="connsiteX1308" fmla="*/ 2295972 w 7183001"/>
              <a:gd name="connsiteY1308" fmla="*/ 3751231 h 5435600"/>
              <a:gd name="connsiteX1309" fmla="*/ 2278066 w 7183001"/>
              <a:gd name="connsiteY1309" fmla="*/ 3674078 h 5435600"/>
              <a:gd name="connsiteX1310" fmla="*/ 2058229 w 7183001"/>
              <a:gd name="connsiteY1310" fmla="*/ 3287649 h 5435600"/>
              <a:gd name="connsiteX1311" fmla="*/ 1773146 w 7183001"/>
              <a:gd name="connsiteY1311" fmla="*/ 3198971 h 5435600"/>
              <a:gd name="connsiteX1312" fmla="*/ 1577121 w 7183001"/>
              <a:gd name="connsiteY1312" fmla="*/ 3155156 h 5435600"/>
              <a:gd name="connsiteX1313" fmla="*/ 1239555 w 7183001"/>
              <a:gd name="connsiteY1313" fmla="*/ 2860453 h 5435600"/>
              <a:gd name="connsiteX1314" fmla="*/ 1100966 w 7183001"/>
              <a:gd name="connsiteY1314" fmla="*/ 2412111 h 5435600"/>
              <a:gd name="connsiteX1315" fmla="*/ 1090965 w 7183001"/>
              <a:gd name="connsiteY1315" fmla="*/ 2228564 h 5435600"/>
              <a:gd name="connsiteX1316" fmla="*/ 1064009 w 7183001"/>
              <a:gd name="connsiteY1316" fmla="*/ 1925764 h 5435600"/>
              <a:gd name="connsiteX1317" fmla="*/ 947804 w 7183001"/>
              <a:gd name="connsiteY1317" fmla="*/ 1582198 h 5435600"/>
              <a:gd name="connsiteX1318" fmla="*/ 785403 w 7183001"/>
              <a:gd name="connsiteY1318" fmla="*/ 1238631 h 5435600"/>
              <a:gd name="connsiteX1319" fmla="*/ 625764 w 7183001"/>
              <a:gd name="connsiteY1319" fmla="*/ 1014222 h 5435600"/>
              <a:gd name="connsiteX1320" fmla="*/ 469554 w 7183001"/>
              <a:gd name="connsiteY1320" fmla="*/ 795528 h 5435600"/>
              <a:gd name="connsiteX1321" fmla="*/ 367637 w 7183001"/>
              <a:gd name="connsiteY1321" fmla="*/ 273653 h 5435600"/>
              <a:gd name="connsiteX1322" fmla="*/ 2408531 w 7183001"/>
              <a:gd name="connsiteY1322" fmla="*/ 239052 h 5435600"/>
              <a:gd name="connsiteX1323" fmla="*/ 2288449 w 7183001"/>
              <a:gd name="connsiteY1323" fmla="*/ 301752 h 5435600"/>
              <a:gd name="connsiteX1324" fmla="*/ 2262826 w 7183001"/>
              <a:gd name="connsiteY1324" fmla="*/ 483013 h 5435600"/>
              <a:gd name="connsiteX1325" fmla="*/ 2285877 w 7183001"/>
              <a:gd name="connsiteY1325" fmla="*/ 527780 h 5435600"/>
              <a:gd name="connsiteX1326" fmla="*/ 2312071 w 7183001"/>
              <a:gd name="connsiteY1326" fmla="*/ 534162 h 5435600"/>
              <a:gd name="connsiteX1327" fmla="*/ 2326834 w 7183001"/>
              <a:gd name="connsiteY1327" fmla="*/ 524637 h 5435600"/>
              <a:gd name="connsiteX1328" fmla="*/ 2330549 w 7183001"/>
              <a:gd name="connsiteY1328" fmla="*/ 500348 h 5435600"/>
              <a:gd name="connsiteX1329" fmla="*/ 2327882 w 7183001"/>
              <a:gd name="connsiteY1329" fmla="*/ 389382 h 5435600"/>
              <a:gd name="connsiteX1330" fmla="*/ 2335216 w 7183001"/>
              <a:gd name="connsiteY1330" fmla="*/ 343567 h 5435600"/>
              <a:gd name="connsiteX1331" fmla="*/ 2368173 w 7183001"/>
              <a:gd name="connsiteY1331" fmla="*/ 317468 h 5435600"/>
              <a:gd name="connsiteX1332" fmla="*/ 2368935 w 7183001"/>
              <a:gd name="connsiteY1332" fmla="*/ 317468 h 5435600"/>
              <a:gd name="connsiteX1333" fmla="*/ 2407511 w 7183001"/>
              <a:gd name="connsiteY1333" fmla="*/ 358712 h 5435600"/>
              <a:gd name="connsiteX1334" fmla="*/ 2400844 w 7183001"/>
              <a:gd name="connsiteY1334" fmla="*/ 404813 h 5435600"/>
              <a:gd name="connsiteX1335" fmla="*/ 2398177 w 7183001"/>
              <a:gd name="connsiteY1335" fmla="*/ 414814 h 5435600"/>
              <a:gd name="connsiteX1336" fmla="*/ 2409797 w 7183001"/>
              <a:gd name="connsiteY1336" fmla="*/ 640080 h 5435600"/>
              <a:gd name="connsiteX1337" fmla="*/ 2424942 w 7183001"/>
              <a:gd name="connsiteY1337" fmla="*/ 854869 h 5435600"/>
              <a:gd name="connsiteX1338" fmla="*/ 2400463 w 7183001"/>
              <a:gd name="connsiteY1338" fmla="*/ 913638 h 5435600"/>
              <a:gd name="connsiteX1339" fmla="*/ 2341217 w 7183001"/>
              <a:gd name="connsiteY1339" fmla="*/ 937260 h 5435600"/>
              <a:gd name="connsiteX1340" fmla="*/ 2292449 w 7183001"/>
              <a:gd name="connsiteY1340" fmla="*/ 880777 h 5435600"/>
              <a:gd name="connsiteX1341" fmla="*/ 2290544 w 7183001"/>
              <a:gd name="connsiteY1341" fmla="*/ 824865 h 5435600"/>
              <a:gd name="connsiteX1342" fmla="*/ 2291306 w 7183001"/>
              <a:gd name="connsiteY1342" fmla="*/ 806387 h 5435600"/>
              <a:gd name="connsiteX1343" fmla="*/ 2216249 w 7183001"/>
              <a:gd name="connsiteY1343" fmla="*/ 597979 h 5435600"/>
              <a:gd name="connsiteX1344" fmla="*/ 2200914 w 7183001"/>
              <a:gd name="connsiteY1344" fmla="*/ 581215 h 5435600"/>
              <a:gd name="connsiteX1345" fmla="*/ 2168052 w 7183001"/>
              <a:gd name="connsiteY1345" fmla="*/ 541401 h 5435600"/>
              <a:gd name="connsiteX1346" fmla="*/ 2134143 w 7183001"/>
              <a:gd name="connsiteY1346" fmla="*/ 421100 h 5435600"/>
              <a:gd name="connsiteX1347" fmla="*/ 2118428 w 7183001"/>
              <a:gd name="connsiteY1347" fmla="*/ 339662 h 5435600"/>
              <a:gd name="connsiteX1348" fmla="*/ 2107950 w 7183001"/>
              <a:gd name="connsiteY1348" fmla="*/ 321564 h 5435600"/>
              <a:gd name="connsiteX1349" fmla="*/ 2086138 w 7183001"/>
              <a:gd name="connsiteY1349" fmla="*/ 315849 h 5435600"/>
              <a:gd name="connsiteX1350" fmla="*/ 1960027 w 7183001"/>
              <a:gd name="connsiteY1350" fmla="*/ 348806 h 5435600"/>
              <a:gd name="connsiteX1351" fmla="*/ 1957931 w 7183001"/>
              <a:gd name="connsiteY1351" fmla="*/ 490728 h 5435600"/>
              <a:gd name="connsiteX1352" fmla="*/ 2002889 w 7183001"/>
              <a:gd name="connsiteY1352" fmla="*/ 585883 h 5435600"/>
              <a:gd name="connsiteX1353" fmla="*/ 2090233 w 7183001"/>
              <a:gd name="connsiteY1353" fmla="*/ 668846 h 5435600"/>
              <a:gd name="connsiteX1354" fmla="*/ 2195961 w 7183001"/>
              <a:gd name="connsiteY1354" fmla="*/ 783717 h 5435600"/>
              <a:gd name="connsiteX1355" fmla="*/ 2215392 w 7183001"/>
              <a:gd name="connsiteY1355" fmla="*/ 921163 h 5435600"/>
              <a:gd name="connsiteX1356" fmla="*/ 2216059 w 7183001"/>
              <a:gd name="connsiteY1356" fmla="*/ 966026 h 5435600"/>
              <a:gd name="connsiteX1357" fmla="*/ 2292354 w 7183001"/>
              <a:gd name="connsiteY1357" fmla="*/ 1116235 h 5435600"/>
              <a:gd name="connsiteX1358" fmla="*/ 2331978 w 7183001"/>
              <a:gd name="connsiteY1358" fmla="*/ 1124426 h 5435600"/>
              <a:gd name="connsiteX1359" fmla="*/ 2412083 w 7183001"/>
              <a:gd name="connsiteY1359" fmla="*/ 1095661 h 5435600"/>
              <a:gd name="connsiteX1360" fmla="*/ 2485045 w 7183001"/>
              <a:gd name="connsiteY1360" fmla="*/ 989838 h 5435600"/>
              <a:gd name="connsiteX1361" fmla="*/ 2543433 w 7183001"/>
              <a:gd name="connsiteY1361" fmla="*/ 728663 h 5435600"/>
              <a:gd name="connsiteX1362" fmla="*/ 2548386 w 7183001"/>
              <a:gd name="connsiteY1362" fmla="*/ 561689 h 5435600"/>
              <a:gd name="connsiteX1363" fmla="*/ 2542290 w 7183001"/>
              <a:gd name="connsiteY1363" fmla="*/ 532924 h 5435600"/>
              <a:gd name="connsiteX1364" fmla="*/ 2533051 w 7183001"/>
              <a:gd name="connsiteY1364" fmla="*/ 469963 h 5435600"/>
              <a:gd name="connsiteX1365" fmla="*/ 2549719 w 7183001"/>
              <a:gd name="connsiteY1365" fmla="*/ 406908 h 5435600"/>
              <a:gd name="connsiteX1366" fmla="*/ 2568388 w 7183001"/>
              <a:gd name="connsiteY1366" fmla="*/ 385191 h 5435600"/>
              <a:gd name="connsiteX1367" fmla="*/ 2586772 w 7183001"/>
              <a:gd name="connsiteY1367" fmla="*/ 362522 h 5435600"/>
              <a:gd name="connsiteX1368" fmla="*/ 2514000 w 7183001"/>
              <a:gd name="connsiteY1368" fmla="*/ 290989 h 5435600"/>
              <a:gd name="connsiteX1369" fmla="*/ 2492284 w 7183001"/>
              <a:gd name="connsiteY1369" fmla="*/ 276035 h 5435600"/>
              <a:gd name="connsiteX1370" fmla="*/ 2451136 w 7183001"/>
              <a:gd name="connsiteY1370" fmla="*/ 248889 h 5435600"/>
              <a:gd name="connsiteX1371" fmla="*/ 2408531 w 7183001"/>
              <a:gd name="connsiteY1371" fmla="*/ 239052 h 5435600"/>
              <a:gd name="connsiteX1372" fmla="*/ 2404939 w 7183001"/>
              <a:gd name="connsiteY1372" fmla="*/ 229553 h 5435600"/>
              <a:gd name="connsiteX1373" fmla="*/ 2455136 w 7183001"/>
              <a:gd name="connsiteY1373" fmla="*/ 240316 h 5435600"/>
              <a:gd name="connsiteX1374" fmla="*/ 2498094 w 7183001"/>
              <a:gd name="connsiteY1374" fmla="*/ 268510 h 5435600"/>
              <a:gd name="connsiteX1375" fmla="*/ 2519239 w 7183001"/>
              <a:gd name="connsiteY1375" fmla="*/ 283083 h 5435600"/>
              <a:gd name="connsiteX1376" fmla="*/ 2595916 w 7183001"/>
              <a:gd name="connsiteY1376" fmla="*/ 365093 h 5435600"/>
              <a:gd name="connsiteX1377" fmla="*/ 2575056 w 7183001"/>
              <a:gd name="connsiteY1377" fmla="*/ 392049 h 5435600"/>
              <a:gd name="connsiteX1378" fmla="*/ 2558101 w 7183001"/>
              <a:gd name="connsiteY1378" fmla="*/ 411575 h 5435600"/>
              <a:gd name="connsiteX1379" fmla="*/ 2542576 w 7183001"/>
              <a:gd name="connsiteY1379" fmla="*/ 470154 h 5435600"/>
              <a:gd name="connsiteX1380" fmla="*/ 2551624 w 7183001"/>
              <a:gd name="connsiteY1380" fmla="*/ 530828 h 5435600"/>
              <a:gd name="connsiteX1381" fmla="*/ 2557816 w 7183001"/>
              <a:gd name="connsiteY1381" fmla="*/ 560165 h 5435600"/>
              <a:gd name="connsiteX1382" fmla="*/ 2552863 w 7183001"/>
              <a:gd name="connsiteY1382" fmla="*/ 729996 h 5435600"/>
              <a:gd name="connsiteX1383" fmla="*/ 2493808 w 7183001"/>
              <a:gd name="connsiteY1383" fmla="*/ 993553 h 5435600"/>
              <a:gd name="connsiteX1384" fmla="*/ 2417893 w 7183001"/>
              <a:gd name="connsiteY1384" fmla="*/ 1103281 h 5435600"/>
              <a:gd name="connsiteX1385" fmla="*/ 2353230 w 7183001"/>
              <a:gd name="connsiteY1385" fmla="*/ 1132142 h 5435600"/>
              <a:gd name="connsiteX1386" fmla="*/ 2319858 w 7183001"/>
              <a:gd name="connsiteY1386" fmla="*/ 1133365 h 5435600"/>
              <a:gd name="connsiteX1387" fmla="*/ 2288639 w 7183001"/>
              <a:gd name="connsiteY1387" fmla="*/ 1125284 h 5435600"/>
              <a:gd name="connsiteX1388" fmla="*/ 2206629 w 7183001"/>
              <a:gd name="connsiteY1388" fmla="*/ 966788 h 5435600"/>
              <a:gd name="connsiteX1389" fmla="*/ 2205962 w 7183001"/>
              <a:gd name="connsiteY1389" fmla="*/ 921449 h 5435600"/>
              <a:gd name="connsiteX1390" fmla="*/ 2187388 w 7183001"/>
              <a:gd name="connsiteY1390" fmla="*/ 787908 h 5435600"/>
              <a:gd name="connsiteX1391" fmla="*/ 2084423 w 7183001"/>
              <a:gd name="connsiteY1391" fmla="*/ 676561 h 5435600"/>
              <a:gd name="connsiteX1392" fmla="*/ 1995269 w 7183001"/>
              <a:gd name="connsiteY1392" fmla="*/ 591598 h 5435600"/>
              <a:gd name="connsiteX1393" fmla="*/ 1948977 w 7183001"/>
              <a:gd name="connsiteY1393" fmla="*/ 494062 h 5435600"/>
              <a:gd name="connsiteX1394" fmla="*/ 1952788 w 7183001"/>
              <a:gd name="connsiteY1394" fmla="*/ 342900 h 5435600"/>
              <a:gd name="connsiteX1395" fmla="*/ 2086900 w 7183001"/>
              <a:gd name="connsiteY1395" fmla="*/ 306515 h 5435600"/>
              <a:gd name="connsiteX1396" fmla="*/ 2113760 w 7183001"/>
              <a:gd name="connsiteY1396" fmla="*/ 314135 h 5435600"/>
              <a:gd name="connsiteX1397" fmla="*/ 2127476 w 7183001"/>
              <a:gd name="connsiteY1397" fmla="*/ 336804 h 5435600"/>
              <a:gd name="connsiteX1398" fmla="*/ 2143573 w 7183001"/>
              <a:gd name="connsiteY1398" fmla="*/ 419957 h 5435600"/>
              <a:gd name="connsiteX1399" fmla="*/ 2176054 w 7183001"/>
              <a:gd name="connsiteY1399" fmla="*/ 536353 h 5435600"/>
              <a:gd name="connsiteX1400" fmla="*/ 2207867 w 7183001"/>
              <a:gd name="connsiteY1400" fmla="*/ 574738 h 5435600"/>
              <a:gd name="connsiteX1401" fmla="*/ 2223393 w 7183001"/>
              <a:gd name="connsiteY1401" fmla="*/ 591789 h 5435600"/>
              <a:gd name="connsiteX1402" fmla="*/ 2300736 w 7183001"/>
              <a:gd name="connsiteY1402" fmla="*/ 806577 h 5435600"/>
              <a:gd name="connsiteX1403" fmla="*/ 2299974 w 7183001"/>
              <a:gd name="connsiteY1403" fmla="*/ 825246 h 5435600"/>
              <a:gd name="connsiteX1404" fmla="*/ 2301688 w 7183001"/>
              <a:gd name="connsiteY1404" fmla="*/ 878682 h 5435600"/>
              <a:gd name="connsiteX1405" fmla="*/ 2343027 w 7183001"/>
              <a:gd name="connsiteY1405" fmla="*/ 927735 h 5435600"/>
              <a:gd name="connsiteX1406" fmla="*/ 2393033 w 7183001"/>
              <a:gd name="connsiteY1406" fmla="*/ 907257 h 5435600"/>
              <a:gd name="connsiteX1407" fmla="*/ 2415417 w 7183001"/>
              <a:gd name="connsiteY1407" fmla="*/ 852869 h 5435600"/>
              <a:gd name="connsiteX1408" fmla="*/ 2400272 w 7183001"/>
              <a:gd name="connsiteY1408" fmla="*/ 641699 h 5435600"/>
              <a:gd name="connsiteX1409" fmla="*/ 2388842 w 7183001"/>
              <a:gd name="connsiteY1409" fmla="*/ 412242 h 5435600"/>
              <a:gd name="connsiteX1410" fmla="*/ 2391509 w 7183001"/>
              <a:gd name="connsiteY1410" fmla="*/ 402145 h 5435600"/>
              <a:gd name="connsiteX1411" fmla="*/ 2397891 w 7183001"/>
              <a:gd name="connsiteY1411" fmla="*/ 359474 h 5435600"/>
              <a:gd name="connsiteX1412" fmla="*/ 2368744 w 7183001"/>
              <a:gd name="connsiteY1412" fmla="*/ 326803 h 5435600"/>
              <a:gd name="connsiteX1413" fmla="*/ 2368268 w 7183001"/>
              <a:gd name="connsiteY1413" fmla="*/ 326803 h 5435600"/>
              <a:gd name="connsiteX1414" fmla="*/ 2343884 w 7183001"/>
              <a:gd name="connsiteY1414" fmla="*/ 346996 h 5435600"/>
              <a:gd name="connsiteX1415" fmla="*/ 2337312 w 7183001"/>
              <a:gd name="connsiteY1415" fmla="*/ 388906 h 5435600"/>
              <a:gd name="connsiteX1416" fmla="*/ 2339979 w 7183001"/>
              <a:gd name="connsiteY1416" fmla="*/ 499872 h 5435600"/>
              <a:gd name="connsiteX1417" fmla="*/ 2334931 w 7183001"/>
              <a:gd name="connsiteY1417" fmla="*/ 529209 h 5435600"/>
              <a:gd name="connsiteX1418" fmla="*/ 2313785 w 7183001"/>
              <a:gd name="connsiteY1418" fmla="*/ 543306 h 5435600"/>
              <a:gd name="connsiteX1419" fmla="*/ 2279971 w 7183001"/>
              <a:gd name="connsiteY1419" fmla="*/ 535019 h 5435600"/>
              <a:gd name="connsiteX1420" fmla="*/ 2253587 w 7183001"/>
              <a:gd name="connsiteY1420" fmla="*/ 484918 h 5435600"/>
              <a:gd name="connsiteX1421" fmla="*/ 2280638 w 7183001"/>
              <a:gd name="connsiteY1421" fmla="*/ 296132 h 5435600"/>
              <a:gd name="connsiteX1422" fmla="*/ 2404939 w 7183001"/>
              <a:gd name="connsiteY1422" fmla="*/ 229553 h 5435600"/>
              <a:gd name="connsiteX1423" fmla="*/ 791594 w 7183001"/>
              <a:gd name="connsiteY1423" fmla="*/ 229361 h 5435600"/>
              <a:gd name="connsiteX1424" fmla="*/ 835314 w 7183001"/>
              <a:gd name="connsiteY1424" fmla="*/ 238982 h 5435600"/>
              <a:gd name="connsiteX1425" fmla="*/ 842648 w 7183001"/>
              <a:gd name="connsiteY1425" fmla="*/ 242316 h 5435600"/>
              <a:gd name="connsiteX1426" fmla="*/ 838457 w 7183001"/>
              <a:gd name="connsiteY1426" fmla="*/ 249173 h 5435600"/>
              <a:gd name="connsiteX1427" fmla="*/ 921801 w 7183001"/>
              <a:gd name="connsiteY1427" fmla="*/ 780383 h 5435600"/>
              <a:gd name="connsiteX1428" fmla="*/ 1051056 w 7183001"/>
              <a:gd name="connsiteY1428" fmla="*/ 867822 h 5435600"/>
              <a:gd name="connsiteX1429" fmla="*/ 1255462 w 7183001"/>
              <a:gd name="connsiteY1429" fmla="*/ 1051369 h 5435600"/>
              <a:gd name="connsiteX1430" fmla="*/ 1234412 w 7183001"/>
              <a:gd name="connsiteY1430" fmla="*/ 1389221 h 5435600"/>
              <a:gd name="connsiteX1431" fmla="*/ 1187548 w 7183001"/>
              <a:gd name="connsiteY1431" fmla="*/ 1638300 h 5435600"/>
              <a:gd name="connsiteX1432" fmla="*/ 1338139 w 7183001"/>
              <a:gd name="connsiteY1432" fmla="*/ 1962912 h 5435600"/>
              <a:gd name="connsiteX1433" fmla="*/ 1490444 w 7183001"/>
              <a:gd name="connsiteY1433" fmla="*/ 2271426 h 5435600"/>
              <a:gd name="connsiteX1434" fmla="*/ 1472918 w 7183001"/>
              <a:gd name="connsiteY1434" fmla="*/ 2503265 h 5435600"/>
              <a:gd name="connsiteX1435" fmla="*/ 1453772 w 7183001"/>
              <a:gd name="connsiteY1435" fmla="*/ 2628042 h 5435600"/>
              <a:gd name="connsiteX1436" fmla="*/ 1589694 w 7183001"/>
              <a:gd name="connsiteY1436" fmla="*/ 2921794 h 5435600"/>
              <a:gd name="connsiteX1437" fmla="*/ 1645415 w 7183001"/>
              <a:gd name="connsiteY1437" fmla="*/ 2922078 h 5435600"/>
              <a:gd name="connsiteX1438" fmla="*/ 1671037 w 7183001"/>
              <a:gd name="connsiteY1438" fmla="*/ 2832830 h 5435600"/>
              <a:gd name="connsiteX1439" fmla="*/ 1663798 w 7183001"/>
              <a:gd name="connsiteY1439" fmla="*/ 2760821 h 5435600"/>
              <a:gd name="connsiteX1440" fmla="*/ 1653130 w 7183001"/>
              <a:gd name="connsiteY1440" fmla="*/ 2496693 h 5435600"/>
              <a:gd name="connsiteX1441" fmla="*/ 1796005 w 7183001"/>
              <a:gd name="connsiteY1441" fmla="*/ 2196750 h 5435600"/>
              <a:gd name="connsiteX1442" fmla="*/ 2083470 w 7183001"/>
              <a:gd name="connsiteY1442" fmla="*/ 2106168 h 5435600"/>
              <a:gd name="connsiteX1443" fmla="*/ 2235013 w 7183001"/>
              <a:gd name="connsiteY1443" fmla="*/ 2113978 h 5435600"/>
              <a:gd name="connsiteX1444" fmla="*/ 2368363 w 7183001"/>
              <a:gd name="connsiteY1444" fmla="*/ 2238565 h 5435600"/>
              <a:gd name="connsiteX1445" fmla="*/ 2368839 w 7183001"/>
              <a:gd name="connsiteY1445" fmla="*/ 2421064 h 5435600"/>
              <a:gd name="connsiteX1446" fmla="*/ 2100805 w 7183001"/>
              <a:gd name="connsiteY1446" fmla="*/ 2609564 h 5435600"/>
              <a:gd name="connsiteX1447" fmla="*/ 2085566 w 7183001"/>
              <a:gd name="connsiteY1447" fmla="*/ 2615660 h 5435600"/>
              <a:gd name="connsiteX1448" fmla="*/ 1847345 w 7183001"/>
              <a:gd name="connsiteY1448" fmla="*/ 2835402 h 5435600"/>
              <a:gd name="connsiteX1449" fmla="*/ 2051752 w 7183001"/>
              <a:gd name="connsiteY1449" fmla="*/ 3113626 h 5435600"/>
              <a:gd name="connsiteX1450" fmla="*/ 2147287 w 7183001"/>
              <a:gd name="connsiteY1450" fmla="*/ 3154394 h 5435600"/>
              <a:gd name="connsiteX1451" fmla="*/ 2385984 w 7183001"/>
              <a:gd name="connsiteY1451" fmla="*/ 3293268 h 5435600"/>
              <a:gd name="connsiteX1452" fmla="*/ 2501999 w 7183001"/>
              <a:gd name="connsiteY1452" fmla="*/ 3727799 h 5435600"/>
              <a:gd name="connsiteX1453" fmla="*/ 2579056 w 7183001"/>
              <a:gd name="connsiteY1453" fmla="*/ 4117657 h 5435600"/>
              <a:gd name="connsiteX1454" fmla="*/ 2675925 w 7183001"/>
              <a:gd name="connsiteY1454" fmla="*/ 4234624 h 5435600"/>
              <a:gd name="connsiteX1455" fmla="*/ 2779748 w 7183001"/>
              <a:gd name="connsiteY1455" fmla="*/ 4362640 h 5435600"/>
              <a:gd name="connsiteX1456" fmla="*/ 2834231 w 7183001"/>
              <a:gd name="connsiteY1456" fmla="*/ 4714684 h 5435600"/>
              <a:gd name="connsiteX1457" fmla="*/ 2828801 w 7183001"/>
              <a:gd name="connsiteY1457" fmla="*/ 4780407 h 5435600"/>
              <a:gd name="connsiteX1458" fmla="*/ 2830992 w 7183001"/>
              <a:gd name="connsiteY1458" fmla="*/ 5068919 h 5435600"/>
              <a:gd name="connsiteX1459" fmla="*/ 3043209 w 7183001"/>
              <a:gd name="connsiteY1459" fmla="*/ 5322094 h 5435600"/>
              <a:gd name="connsiteX1460" fmla="*/ 3040066 w 7183001"/>
              <a:gd name="connsiteY1460" fmla="*/ 5336000 h 5435600"/>
              <a:gd name="connsiteX1461" fmla="*/ 2816990 w 7183001"/>
              <a:gd name="connsiteY1461" fmla="*/ 5071776 h 5435600"/>
              <a:gd name="connsiteX1462" fmla="*/ 2814514 w 7183001"/>
              <a:gd name="connsiteY1462" fmla="*/ 4779168 h 5435600"/>
              <a:gd name="connsiteX1463" fmla="*/ 2819943 w 7183001"/>
              <a:gd name="connsiteY1463" fmla="*/ 4713637 h 5435600"/>
              <a:gd name="connsiteX1464" fmla="*/ 2767365 w 7183001"/>
              <a:gd name="connsiteY1464" fmla="*/ 4369784 h 5435600"/>
              <a:gd name="connsiteX1465" fmla="*/ 2665543 w 7183001"/>
              <a:gd name="connsiteY1465" fmla="*/ 4244530 h 5435600"/>
              <a:gd name="connsiteX1466" fmla="*/ 2566864 w 7183001"/>
              <a:gd name="connsiteY1466" fmla="*/ 4125277 h 5435600"/>
              <a:gd name="connsiteX1467" fmla="*/ 2487616 w 7183001"/>
              <a:gd name="connsiteY1467" fmla="*/ 3728371 h 5435600"/>
              <a:gd name="connsiteX1468" fmla="*/ 2375507 w 7183001"/>
              <a:gd name="connsiteY1468" fmla="*/ 3303270 h 5435600"/>
              <a:gd name="connsiteX1469" fmla="*/ 2141954 w 7183001"/>
              <a:gd name="connsiteY1469" fmla="*/ 3167919 h 5435600"/>
              <a:gd name="connsiteX1470" fmla="*/ 2045561 w 7183001"/>
              <a:gd name="connsiteY1470" fmla="*/ 3126867 h 5435600"/>
              <a:gd name="connsiteX1471" fmla="*/ 1833153 w 7183001"/>
              <a:gd name="connsiteY1471" fmla="*/ 2833592 h 5435600"/>
              <a:gd name="connsiteX1472" fmla="*/ 2080136 w 7183001"/>
              <a:gd name="connsiteY1472" fmla="*/ 2602801 h 5435600"/>
              <a:gd name="connsiteX1473" fmla="*/ 2095471 w 7183001"/>
              <a:gd name="connsiteY1473" fmla="*/ 2596705 h 5435600"/>
              <a:gd name="connsiteX1474" fmla="*/ 2355885 w 7183001"/>
              <a:gd name="connsiteY1474" fmla="*/ 2415254 h 5435600"/>
              <a:gd name="connsiteX1475" fmla="*/ 2355123 w 7183001"/>
              <a:gd name="connsiteY1475" fmla="*/ 2244661 h 5435600"/>
              <a:gd name="connsiteX1476" fmla="*/ 2230727 w 7183001"/>
              <a:gd name="connsiteY1476" fmla="*/ 2127980 h 5435600"/>
              <a:gd name="connsiteX1477" fmla="*/ 2084613 w 7183001"/>
              <a:gd name="connsiteY1477" fmla="*/ 2120741 h 5435600"/>
              <a:gd name="connsiteX1478" fmla="*/ 1804769 w 7183001"/>
              <a:gd name="connsiteY1478" fmla="*/ 2208371 h 5435600"/>
              <a:gd name="connsiteX1479" fmla="*/ 1667323 w 7183001"/>
              <a:gd name="connsiteY1479" fmla="*/ 2498407 h 5435600"/>
              <a:gd name="connsiteX1480" fmla="*/ 1677896 w 7183001"/>
              <a:gd name="connsiteY1480" fmla="*/ 2759773 h 5435600"/>
              <a:gd name="connsiteX1481" fmla="*/ 1685135 w 7183001"/>
              <a:gd name="connsiteY1481" fmla="*/ 2831973 h 5435600"/>
              <a:gd name="connsiteX1482" fmla="*/ 1652369 w 7183001"/>
              <a:gd name="connsiteY1482" fmla="*/ 2934938 h 5435600"/>
              <a:gd name="connsiteX1483" fmla="*/ 1584836 w 7183001"/>
              <a:gd name="connsiteY1483" fmla="*/ 2935700 h 5435600"/>
              <a:gd name="connsiteX1484" fmla="*/ 1439485 w 7183001"/>
              <a:gd name="connsiteY1484" fmla="*/ 2627185 h 5435600"/>
              <a:gd name="connsiteX1485" fmla="*/ 1458821 w 7183001"/>
              <a:gd name="connsiteY1485" fmla="*/ 2501074 h 5435600"/>
              <a:gd name="connsiteX1486" fmla="*/ 1476346 w 7183001"/>
              <a:gd name="connsiteY1486" fmla="*/ 2273808 h 5435600"/>
              <a:gd name="connsiteX1487" fmla="*/ 1326423 w 7183001"/>
              <a:gd name="connsiteY1487" fmla="*/ 1971484 h 5435600"/>
              <a:gd name="connsiteX1488" fmla="*/ 1173261 w 7183001"/>
              <a:gd name="connsiteY1488" fmla="*/ 1639538 h 5435600"/>
              <a:gd name="connsiteX1489" fmla="*/ 1220791 w 7183001"/>
              <a:gd name="connsiteY1489" fmla="*/ 1385316 h 5435600"/>
              <a:gd name="connsiteX1490" fmla="*/ 1242603 w 7183001"/>
              <a:gd name="connsiteY1490" fmla="*/ 1057846 h 5435600"/>
              <a:gd name="connsiteX1491" fmla="*/ 1043816 w 7183001"/>
              <a:gd name="connsiteY1491" fmla="*/ 880395 h 5435600"/>
              <a:gd name="connsiteX1492" fmla="*/ 912562 w 7183001"/>
              <a:gd name="connsiteY1492" fmla="*/ 791527 h 5435600"/>
              <a:gd name="connsiteX1493" fmla="*/ 822074 w 7183001"/>
              <a:gd name="connsiteY1493" fmla="*/ 249269 h 5435600"/>
              <a:gd name="connsiteX1494" fmla="*/ 728348 w 7183001"/>
              <a:gd name="connsiteY1494" fmla="*/ 266318 h 5435600"/>
              <a:gd name="connsiteX1495" fmla="*/ 656720 w 7183001"/>
              <a:gd name="connsiteY1495" fmla="*/ 423100 h 5435600"/>
              <a:gd name="connsiteX1496" fmla="*/ 763591 w 7183001"/>
              <a:gd name="connsiteY1496" fmla="*/ 640746 h 5435600"/>
              <a:gd name="connsiteX1497" fmla="*/ 798643 w 7183001"/>
              <a:gd name="connsiteY1497" fmla="*/ 690562 h 5435600"/>
              <a:gd name="connsiteX1498" fmla="*/ 848268 w 7183001"/>
              <a:gd name="connsiteY1498" fmla="*/ 827055 h 5435600"/>
              <a:gd name="connsiteX1499" fmla="*/ 808168 w 7183001"/>
              <a:gd name="connsiteY1499" fmla="*/ 904303 h 5435600"/>
              <a:gd name="connsiteX1500" fmla="*/ 748255 w 7183001"/>
              <a:gd name="connsiteY1500" fmla="*/ 921829 h 5435600"/>
              <a:gd name="connsiteX1501" fmla="*/ 685486 w 7183001"/>
              <a:gd name="connsiteY1501" fmla="*/ 885825 h 5435600"/>
              <a:gd name="connsiteX1502" fmla="*/ 518798 w 7183001"/>
              <a:gd name="connsiteY1502" fmla="*/ 258032 h 5435600"/>
              <a:gd name="connsiteX1503" fmla="*/ 532419 w 7183001"/>
              <a:gd name="connsiteY1503" fmla="*/ 262413 h 5435600"/>
              <a:gd name="connsiteX1504" fmla="*/ 695106 w 7183001"/>
              <a:gd name="connsiteY1504" fmla="*/ 875252 h 5435600"/>
              <a:gd name="connsiteX1505" fmla="*/ 750446 w 7183001"/>
              <a:gd name="connsiteY1505" fmla="*/ 907732 h 5435600"/>
              <a:gd name="connsiteX1506" fmla="*/ 799214 w 7183001"/>
              <a:gd name="connsiteY1506" fmla="*/ 893159 h 5435600"/>
              <a:gd name="connsiteX1507" fmla="*/ 833980 w 7183001"/>
              <a:gd name="connsiteY1507" fmla="*/ 826198 h 5435600"/>
              <a:gd name="connsiteX1508" fmla="*/ 786831 w 7183001"/>
              <a:gd name="connsiteY1508" fmla="*/ 698563 h 5435600"/>
              <a:gd name="connsiteX1509" fmla="*/ 752066 w 7183001"/>
              <a:gd name="connsiteY1509" fmla="*/ 649128 h 5435600"/>
              <a:gd name="connsiteX1510" fmla="*/ 642528 w 7183001"/>
              <a:gd name="connsiteY1510" fmla="*/ 424719 h 5435600"/>
              <a:gd name="connsiteX1511" fmla="*/ 719966 w 7183001"/>
              <a:gd name="connsiteY1511" fmla="*/ 254889 h 5435600"/>
              <a:gd name="connsiteX1512" fmla="*/ 791594 w 7183001"/>
              <a:gd name="connsiteY1512" fmla="*/ 229361 h 5435600"/>
              <a:gd name="connsiteX1513" fmla="*/ 5799458 w 7183001"/>
              <a:gd name="connsiteY1513" fmla="*/ 69246 h 5435600"/>
              <a:gd name="connsiteX1514" fmla="*/ 5801173 w 7183001"/>
              <a:gd name="connsiteY1514" fmla="*/ 74485 h 5435600"/>
              <a:gd name="connsiteX1515" fmla="*/ 5654392 w 7183001"/>
              <a:gd name="connsiteY1515" fmla="*/ 656939 h 5435600"/>
              <a:gd name="connsiteX1516" fmla="*/ 5387597 w 7183001"/>
              <a:gd name="connsiteY1516" fmla="*/ 929925 h 5435600"/>
              <a:gd name="connsiteX1517" fmla="*/ 5242341 w 7183001"/>
              <a:gd name="connsiteY1517" fmla="*/ 987552 h 5435600"/>
              <a:gd name="connsiteX1518" fmla="*/ 5096418 w 7183001"/>
              <a:gd name="connsiteY1518" fmla="*/ 1045845 h 5435600"/>
              <a:gd name="connsiteX1519" fmla="*/ 4964401 w 7183001"/>
              <a:gd name="connsiteY1519" fmla="*/ 1291780 h 5435600"/>
              <a:gd name="connsiteX1520" fmla="*/ 5073844 w 7183001"/>
              <a:gd name="connsiteY1520" fmla="*/ 1415224 h 5435600"/>
              <a:gd name="connsiteX1521" fmla="*/ 5130613 w 7183001"/>
              <a:gd name="connsiteY1521" fmla="*/ 1462373 h 5435600"/>
              <a:gd name="connsiteX1522" fmla="*/ 5149758 w 7183001"/>
              <a:gd name="connsiteY1522" fmla="*/ 1973580 h 5435600"/>
              <a:gd name="connsiteX1523" fmla="*/ 5113944 w 7183001"/>
              <a:gd name="connsiteY1523" fmla="*/ 2000916 h 5435600"/>
              <a:gd name="connsiteX1524" fmla="*/ 4947066 w 7183001"/>
              <a:gd name="connsiteY1524" fmla="*/ 1930431 h 5435600"/>
              <a:gd name="connsiteX1525" fmla="*/ 4937541 w 7183001"/>
              <a:gd name="connsiteY1525" fmla="*/ 1920906 h 5435600"/>
              <a:gd name="connsiteX1526" fmla="*/ 4365374 w 7183001"/>
              <a:gd name="connsiteY1526" fmla="*/ 1837372 h 5435600"/>
              <a:gd name="connsiteX1527" fmla="*/ 4246788 w 7183001"/>
              <a:gd name="connsiteY1527" fmla="*/ 1988534 h 5435600"/>
              <a:gd name="connsiteX1528" fmla="*/ 4271267 w 7183001"/>
              <a:gd name="connsiteY1528" fmla="*/ 2085022 h 5435600"/>
              <a:gd name="connsiteX1529" fmla="*/ 4293841 w 7183001"/>
              <a:gd name="connsiteY1529" fmla="*/ 2152269 h 5435600"/>
              <a:gd name="connsiteX1530" fmla="*/ 4238501 w 7183001"/>
              <a:gd name="connsiteY1530" fmla="*/ 2385441 h 5435600"/>
              <a:gd name="connsiteX1531" fmla="*/ 4232882 w 7183001"/>
              <a:gd name="connsiteY1531" fmla="*/ 2396490 h 5435600"/>
              <a:gd name="connsiteX1532" fmla="*/ 4165444 w 7183001"/>
              <a:gd name="connsiteY1532" fmla="*/ 2606992 h 5435600"/>
              <a:gd name="connsiteX1533" fmla="*/ 4224309 w 7183001"/>
              <a:gd name="connsiteY1533" fmla="*/ 2726055 h 5435600"/>
              <a:gd name="connsiteX1534" fmla="*/ 4306415 w 7183001"/>
              <a:gd name="connsiteY1534" fmla="*/ 2750344 h 5435600"/>
              <a:gd name="connsiteX1535" fmla="*/ 4334608 w 7183001"/>
              <a:gd name="connsiteY1535" fmla="*/ 2742819 h 5435600"/>
              <a:gd name="connsiteX1536" fmla="*/ 4378995 w 7183001"/>
              <a:gd name="connsiteY1536" fmla="*/ 2733580 h 5435600"/>
              <a:gd name="connsiteX1537" fmla="*/ 4432811 w 7183001"/>
              <a:gd name="connsiteY1537" fmla="*/ 2746629 h 5435600"/>
              <a:gd name="connsiteX1538" fmla="*/ 4457767 w 7183001"/>
              <a:gd name="connsiteY1538" fmla="*/ 2755297 h 5435600"/>
              <a:gd name="connsiteX1539" fmla="*/ 4652362 w 7183001"/>
              <a:gd name="connsiteY1539" fmla="*/ 2689955 h 5435600"/>
              <a:gd name="connsiteX1540" fmla="*/ 4714656 w 7183001"/>
              <a:gd name="connsiteY1540" fmla="*/ 2627852 h 5435600"/>
              <a:gd name="connsiteX1541" fmla="*/ 4812954 w 7183001"/>
              <a:gd name="connsiteY1541" fmla="*/ 2536983 h 5435600"/>
              <a:gd name="connsiteX1542" fmla="*/ 5299586 w 7183001"/>
              <a:gd name="connsiteY1542" fmla="*/ 2522791 h 5435600"/>
              <a:gd name="connsiteX1543" fmla="*/ 5628104 w 7183001"/>
              <a:gd name="connsiteY1543" fmla="*/ 2813875 h 5435600"/>
              <a:gd name="connsiteX1544" fmla="*/ 5663632 w 7183001"/>
              <a:gd name="connsiteY1544" fmla="*/ 3105245 h 5435600"/>
              <a:gd name="connsiteX1545" fmla="*/ 5590766 w 7183001"/>
              <a:gd name="connsiteY1545" fmla="*/ 3394424 h 5435600"/>
              <a:gd name="connsiteX1546" fmla="*/ 5325685 w 7183001"/>
              <a:gd name="connsiteY1546" fmla="*/ 3497389 h 5435600"/>
              <a:gd name="connsiteX1547" fmla="*/ 5289109 w 7183001"/>
              <a:gd name="connsiteY1547" fmla="*/ 3473196 h 5435600"/>
              <a:gd name="connsiteX1548" fmla="*/ 5267487 w 7183001"/>
              <a:gd name="connsiteY1548" fmla="*/ 3388423 h 5435600"/>
              <a:gd name="connsiteX1549" fmla="*/ 5267296 w 7183001"/>
              <a:gd name="connsiteY1549" fmla="*/ 3382137 h 5435600"/>
              <a:gd name="connsiteX1550" fmla="*/ 4914205 w 7183001"/>
              <a:gd name="connsiteY1550" fmla="*/ 2893885 h 5435600"/>
              <a:gd name="connsiteX1551" fmla="*/ 4732849 w 7183001"/>
              <a:gd name="connsiteY1551" fmla="*/ 2876931 h 5435600"/>
              <a:gd name="connsiteX1552" fmla="*/ 4522251 w 7183001"/>
              <a:gd name="connsiteY1552" fmla="*/ 3160681 h 5435600"/>
              <a:gd name="connsiteX1553" fmla="*/ 4572638 w 7183001"/>
              <a:gd name="connsiteY1553" fmla="*/ 3506438 h 5435600"/>
              <a:gd name="connsiteX1554" fmla="*/ 4580830 w 7183001"/>
              <a:gd name="connsiteY1554" fmla="*/ 3537109 h 5435600"/>
              <a:gd name="connsiteX1555" fmla="*/ 4609691 w 7183001"/>
              <a:gd name="connsiteY1555" fmla="*/ 3920966 h 5435600"/>
              <a:gd name="connsiteX1556" fmla="*/ 4559303 w 7183001"/>
              <a:gd name="connsiteY1556" fmla="*/ 4024693 h 5435600"/>
              <a:gd name="connsiteX1557" fmla="*/ 4393318 w 7183001"/>
              <a:gd name="connsiteY1557" fmla="*/ 4102322 h 5435600"/>
              <a:gd name="connsiteX1558" fmla="*/ 4189257 w 7183001"/>
              <a:gd name="connsiteY1558" fmla="*/ 4085653 h 5435600"/>
              <a:gd name="connsiteX1559" fmla="*/ 4119153 w 7183001"/>
              <a:gd name="connsiteY1559" fmla="*/ 4057364 h 5435600"/>
              <a:gd name="connsiteX1560" fmla="*/ 4111342 w 7183001"/>
              <a:gd name="connsiteY1560" fmla="*/ 3911155 h 5435600"/>
              <a:gd name="connsiteX1561" fmla="*/ 4159158 w 7183001"/>
              <a:gd name="connsiteY1561" fmla="*/ 3446335 h 5435600"/>
              <a:gd name="connsiteX1562" fmla="*/ 4085149 w 7183001"/>
              <a:gd name="connsiteY1562" fmla="*/ 3266980 h 5435600"/>
              <a:gd name="connsiteX1563" fmla="*/ 4018474 w 7183001"/>
              <a:gd name="connsiteY1563" fmla="*/ 3113437 h 5435600"/>
              <a:gd name="connsiteX1564" fmla="*/ 4006663 w 7183001"/>
              <a:gd name="connsiteY1564" fmla="*/ 3073622 h 5435600"/>
              <a:gd name="connsiteX1565" fmla="*/ 3975135 w 7183001"/>
              <a:gd name="connsiteY1565" fmla="*/ 2984944 h 5435600"/>
              <a:gd name="connsiteX1566" fmla="*/ 3823592 w 7183001"/>
              <a:gd name="connsiteY1566" fmla="*/ 2829877 h 5435600"/>
              <a:gd name="connsiteX1567" fmla="*/ 3774253 w 7183001"/>
              <a:gd name="connsiteY1567" fmla="*/ 2791396 h 5435600"/>
              <a:gd name="connsiteX1568" fmla="*/ 3647475 w 7183001"/>
              <a:gd name="connsiteY1568" fmla="*/ 2544223 h 5435600"/>
              <a:gd name="connsiteX1569" fmla="*/ 3751202 w 7183001"/>
              <a:gd name="connsiteY1569" fmla="*/ 2387346 h 5435600"/>
              <a:gd name="connsiteX1570" fmla="*/ 3815210 w 7183001"/>
              <a:gd name="connsiteY1570" fmla="*/ 2316289 h 5435600"/>
              <a:gd name="connsiteX1571" fmla="*/ 3838927 w 7183001"/>
              <a:gd name="connsiteY1571" fmla="*/ 1988534 h 5435600"/>
              <a:gd name="connsiteX1572" fmla="*/ 3811972 w 7183001"/>
              <a:gd name="connsiteY1572" fmla="*/ 1944338 h 5435600"/>
              <a:gd name="connsiteX1573" fmla="*/ 3773015 w 7183001"/>
              <a:gd name="connsiteY1573" fmla="*/ 1874901 h 5435600"/>
              <a:gd name="connsiteX1574" fmla="*/ 3762156 w 7183001"/>
              <a:gd name="connsiteY1574" fmla="*/ 1686211 h 5435600"/>
              <a:gd name="connsiteX1575" fmla="*/ 3928272 w 7183001"/>
              <a:gd name="connsiteY1575" fmla="*/ 1200340 h 5435600"/>
              <a:gd name="connsiteX1576" fmla="*/ 4006282 w 7183001"/>
              <a:gd name="connsiteY1576" fmla="*/ 1017365 h 5435600"/>
              <a:gd name="connsiteX1577" fmla="*/ 4056193 w 7183001"/>
              <a:gd name="connsiteY1577" fmla="*/ 330612 h 5435600"/>
              <a:gd name="connsiteX1578" fmla="*/ 4069337 w 7183001"/>
              <a:gd name="connsiteY1578" fmla="*/ 324993 h 5435600"/>
              <a:gd name="connsiteX1579" fmla="*/ 4019521 w 7183001"/>
              <a:gd name="connsiteY1579" fmla="*/ 1022604 h 5435600"/>
              <a:gd name="connsiteX1580" fmla="*/ 3941321 w 7183001"/>
              <a:gd name="connsiteY1580" fmla="*/ 1206055 h 5435600"/>
              <a:gd name="connsiteX1581" fmla="*/ 3776253 w 7183001"/>
              <a:gd name="connsiteY1581" fmla="*/ 1688401 h 5435600"/>
              <a:gd name="connsiteX1582" fmla="*/ 3786254 w 7183001"/>
              <a:gd name="connsiteY1582" fmla="*/ 1869471 h 5435600"/>
              <a:gd name="connsiteX1583" fmla="*/ 3824068 w 7183001"/>
              <a:gd name="connsiteY1583" fmla="*/ 1936528 h 5435600"/>
              <a:gd name="connsiteX1584" fmla="*/ 3851596 w 7183001"/>
              <a:gd name="connsiteY1584" fmla="*/ 1981771 h 5435600"/>
              <a:gd name="connsiteX1585" fmla="*/ 3826735 w 7183001"/>
              <a:gd name="connsiteY1585" fmla="*/ 2324766 h 5435600"/>
              <a:gd name="connsiteX1586" fmla="*/ 3761394 w 7183001"/>
              <a:gd name="connsiteY1586" fmla="*/ 2397442 h 5435600"/>
              <a:gd name="connsiteX1587" fmla="*/ 3661572 w 7183001"/>
              <a:gd name="connsiteY1587" fmla="*/ 2546889 h 5435600"/>
              <a:gd name="connsiteX1588" fmla="*/ 3783301 w 7183001"/>
              <a:gd name="connsiteY1588" fmla="*/ 2780347 h 5435600"/>
              <a:gd name="connsiteX1589" fmla="*/ 3832260 w 7183001"/>
              <a:gd name="connsiteY1589" fmla="*/ 2818542 h 5435600"/>
              <a:gd name="connsiteX1590" fmla="*/ 3987899 w 7183001"/>
              <a:gd name="connsiteY1590" fmla="*/ 2978467 h 5435600"/>
              <a:gd name="connsiteX1591" fmla="*/ 4020379 w 7183001"/>
              <a:gd name="connsiteY1591" fmla="*/ 3069717 h 5435600"/>
              <a:gd name="connsiteX1592" fmla="*/ 4032094 w 7183001"/>
              <a:gd name="connsiteY1592" fmla="*/ 3109055 h 5435600"/>
              <a:gd name="connsiteX1593" fmla="*/ 4098008 w 7183001"/>
              <a:gd name="connsiteY1593" fmla="*/ 3260693 h 5435600"/>
              <a:gd name="connsiteX1594" fmla="*/ 4172969 w 7183001"/>
              <a:gd name="connsiteY1594" fmla="*/ 3442811 h 5435600"/>
              <a:gd name="connsiteX1595" fmla="*/ 4124868 w 7183001"/>
              <a:gd name="connsiteY1595" fmla="*/ 3915727 h 5435600"/>
              <a:gd name="connsiteX1596" fmla="*/ 4128964 w 7183001"/>
              <a:gd name="connsiteY1596" fmla="*/ 4047077 h 5435600"/>
              <a:gd name="connsiteX1597" fmla="*/ 4191829 w 7183001"/>
              <a:gd name="connsiteY1597" fmla="*/ 4071652 h 5435600"/>
              <a:gd name="connsiteX1598" fmla="*/ 4548349 w 7183001"/>
              <a:gd name="connsiteY1598" fmla="*/ 4015454 h 5435600"/>
              <a:gd name="connsiteX1599" fmla="*/ 4595784 w 7183001"/>
              <a:gd name="connsiteY1599" fmla="*/ 3917347 h 5435600"/>
              <a:gd name="connsiteX1600" fmla="*/ 4566923 w 7183001"/>
              <a:gd name="connsiteY1600" fmla="*/ 3540823 h 5435600"/>
              <a:gd name="connsiteX1601" fmla="*/ 4558732 w 7183001"/>
              <a:gd name="connsiteY1601" fmla="*/ 3510153 h 5435600"/>
              <a:gd name="connsiteX1602" fmla="*/ 4507964 w 7183001"/>
              <a:gd name="connsiteY1602" fmla="*/ 3159347 h 5435600"/>
              <a:gd name="connsiteX1603" fmla="*/ 4729420 w 7183001"/>
              <a:gd name="connsiteY1603" fmla="*/ 2863120 h 5435600"/>
              <a:gd name="connsiteX1604" fmla="*/ 4918967 w 7183001"/>
              <a:gd name="connsiteY1604" fmla="*/ 2880455 h 5435600"/>
              <a:gd name="connsiteX1605" fmla="*/ 5281489 w 7183001"/>
              <a:gd name="connsiteY1605" fmla="*/ 3381851 h 5435600"/>
              <a:gd name="connsiteX1606" fmla="*/ 5281679 w 7183001"/>
              <a:gd name="connsiteY1606" fmla="*/ 3388138 h 5435600"/>
              <a:gd name="connsiteX1607" fmla="*/ 5299777 w 7183001"/>
              <a:gd name="connsiteY1607" fmla="*/ 3463861 h 5435600"/>
              <a:gd name="connsiteX1608" fmla="*/ 5330923 w 7183001"/>
              <a:gd name="connsiteY1608" fmla="*/ 3484149 h 5435600"/>
              <a:gd name="connsiteX1609" fmla="*/ 5578764 w 7183001"/>
              <a:gd name="connsiteY1609" fmla="*/ 3386614 h 5435600"/>
              <a:gd name="connsiteX1610" fmla="*/ 5649249 w 7183001"/>
              <a:gd name="connsiteY1610" fmla="*/ 3104674 h 5435600"/>
              <a:gd name="connsiteX1611" fmla="*/ 5614864 w 7183001"/>
              <a:gd name="connsiteY1611" fmla="*/ 2819400 h 5435600"/>
              <a:gd name="connsiteX1612" fmla="*/ 5294157 w 7183001"/>
              <a:gd name="connsiteY1612" fmla="*/ 2536126 h 5435600"/>
              <a:gd name="connsiteX1613" fmla="*/ 4821146 w 7183001"/>
              <a:gd name="connsiteY1613" fmla="*/ 2548795 h 5435600"/>
              <a:gd name="connsiteX1614" fmla="*/ 4725038 w 7183001"/>
              <a:gd name="connsiteY1614" fmla="*/ 2637758 h 5435600"/>
              <a:gd name="connsiteX1615" fmla="*/ 4661792 w 7183001"/>
              <a:gd name="connsiteY1615" fmla="*/ 2700718 h 5435600"/>
              <a:gd name="connsiteX1616" fmla="*/ 4453861 w 7183001"/>
              <a:gd name="connsiteY1616" fmla="*/ 2769203 h 5435600"/>
              <a:gd name="connsiteX1617" fmla="*/ 4427573 w 7183001"/>
              <a:gd name="connsiteY1617" fmla="*/ 2760154 h 5435600"/>
              <a:gd name="connsiteX1618" fmla="*/ 4379281 w 7183001"/>
              <a:gd name="connsiteY1618" fmla="*/ 2748057 h 5435600"/>
              <a:gd name="connsiteX1619" fmla="*/ 4378900 w 7183001"/>
              <a:gd name="connsiteY1619" fmla="*/ 2748057 h 5435600"/>
              <a:gd name="connsiteX1620" fmla="*/ 4338704 w 7183001"/>
              <a:gd name="connsiteY1620" fmla="*/ 2756630 h 5435600"/>
              <a:gd name="connsiteX1621" fmla="*/ 4308605 w 7183001"/>
              <a:gd name="connsiteY1621" fmla="*/ 2764631 h 5435600"/>
              <a:gd name="connsiteX1622" fmla="*/ 4215165 w 7183001"/>
              <a:gd name="connsiteY1622" fmla="*/ 2737294 h 5435600"/>
              <a:gd name="connsiteX1623" fmla="*/ 4151062 w 7183001"/>
              <a:gd name="connsiteY1623" fmla="*/ 2607659 h 5435600"/>
              <a:gd name="connsiteX1624" fmla="*/ 4220118 w 7183001"/>
              <a:gd name="connsiteY1624" fmla="*/ 2390108 h 5435600"/>
              <a:gd name="connsiteX1625" fmla="*/ 4225738 w 7183001"/>
              <a:gd name="connsiteY1625" fmla="*/ 2379059 h 5435600"/>
              <a:gd name="connsiteX1626" fmla="*/ 4279744 w 7183001"/>
              <a:gd name="connsiteY1626" fmla="*/ 2155222 h 5435600"/>
              <a:gd name="connsiteX1627" fmla="*/ 4257932 w 7183001"/>
              <a:gd name="connsiteY1627" fmla="*/ 2090451 h 5435600"/>
              <a:gd name="connsiteX1628" fmla="*/ 4232405 w 7183001"/>
              <a:gd name="connsiteY1628" fmla="*/ 1988248 h 5435600"/>
              <a:gd name="connsiteX1629" fmla="*/ 4358516 w 7183001"/>
              <a:gd name="connsiteY1629" fmla="*/ 1824895 h 5435600"/>
              <a:gd name="connsiteX1630" fmla="*/ 4947447 w 7183001"/>
              <a:gd name="connsiteY1630" fmla="*/ 1910810 h 5435600"/>
              <a:gd name="connsiteX1631" fmla="*/ 4957067 w 7183001"/>
              <a:gd name="connsiteY1631" fmla="*/ 1920430 h 5435600"/>
              <a:gd name="connsiteX1632" fmla="*/ 5107753 w 7183001"/>
              <a:gd name="connsiteY1632" fmla="*/ 1988058 h 5435600"/>
              <a:gd name="connsiteX1633" fmla="*/ 5139185 w 7183001"/>
              <a:gd name="connsiteY1633" fmla="*/ 1963959 h 5435600"/>
              <a:gd name="connsiteX1634" fmla="*/ 5120707 w 7183001"/>
              <a:gd name="connsiteY1634" fmla="*/ 1472850 h 5435600"/>
              <a:gd name="connsiteX1635" fmla="*/ 5064985 w 7183001"/>
              <a:gd name="connsiteY1635" fmla="*/ 1426559 h 5435600"/>
              <a:gd name="connsiteX1636" fmla="*/ 4950781 w 7183001"/>
              <a:gd name="connsiteY1636" fmla="*/ 1296543 h 5435600"/>
              <a:gd name="connsiteX1637" fmla="*/ 5089465 w 7183001"/>
              <a:gd name="connsiteY1637" fmla="*/ 1033367 h 5435600"/>
              <a:gd name="connsiteX1638" fmla="*/ 5237769 w 7183001"/>
              <a:gd name="connsiteY1638" fmla="*/ 974121 h 5435600"/>
              <a:gd name="connsiteX1639" fmla="*/ 5380834 w 7183001"/>
              <a:gd name="connsiteY1639" fmla="*/ 917448 h 5435600"/>
              <a:gd name="connsiteX1640" fmla="*/ 5642391 w 7183001"/>
              <a:gd name="connsiteY1640" fmla="*/ 649224 h 5435600"/>
              <a:gd name="connsiteX1641" fmla="*/ 5789171 w 7183001"/>
              <a:gd name="connsiteY1641" fmla="*/ 84296 h 5435600"/>
              <a:gd name="connsiteX1642" fmla="*/ 5541712 w 7183001"/>
              <a:gd name="connsiteY1642" fmla="*/ 162115 h 5435600"/>
              <a:gd name="connsiteX1643" fmla="*/ 5473132 w 7183001"/>
              <a:gd name="connsiteY1643" fmla="*/ 399097 h 5435600"/>
              <a:gd name="connsiteX1644" fmla="*/ 5432365 w 7183001"/>
              <a:gd name="connsiteY1644" fmla="*/ 607028 h 5435600"/>
              <a:gd name="connsiteX1645" fmla="*/ 5230149 w 7183001"/>
              <a:gd name="connsiteY1645" fmla="*/ 784003 h 5435600"/>
              <a:gd name="connsiteX1646" fmla="*/ 5208718 w 7183001"/>
              <a:gd name="connsiteY1646" fmla="*/ 796861 h 5435600"/>
              <a:gd name="connsiteX1647" fmla="*/ 4946875 w 7183001"/>
              <a:gd name="connsiteY1647" fmla="*/ 1015746 h 5435600"/>
              <a:gd name="connsiteX1648" fmla="*/ 4852864 w 7183001"/>
              <a:gd name="connsiteY1648" fmla="*/ 1333500 h 5435600"/>
              <a:gd name="connsiteX1649" fmla="*/ 4890488 w 7183001"/>
              <a:gd name="connsiteY1649" fmla="*/ 1463802 h 5435600"/>
              <a:gd name="connsiteX1650" fmla="*/ 4927825 w 7183001"/>
              <a:gd name="connsiteY1650" fmla="*/ 1590294 h 5435600"/>
              <a:gd name="connsiteX1651" fmla="*/ 4926778 w 7183001"/>
              <a:gd name="connsiteY1651" fmla="*/ 1621440 h 5435600"/>
              <a:gd name="connsiteX1652" fmla="*/ 4819717 w 7183001"/>
              <a:gd name="connsiteY1652" fmla="*/ 1663255 h 5435600"/>
              <a:gd name="connsiteX1653" fmla="*/ 4748470 w 7183001"/>
              <a:gd name="connsiteY1653" fmla="*/ 1650492 h 5435600"/>
              <a:gd name="connsiteX1654" fmla="*/ 4474912 w 7183001"/>
              <a:gd name="connsiteY1654" fmla="*/ 1622583 h 5435600"/>
              <a:gd name="connsiteX1655" fmla="*/ 4187733 w 7183001"/>
              <a:gd name="connsiteY1655" fmla="*/ 1780698 h 5435600"/>
              <a:gd name="connsiteX1656" fmla="*/ 4145347 w 7183001"/>
              <a:gd name="connsiteY1656" fmla="*/ 1982819 h 5435600"/>
              <a:gd name="connsiteX1657" fmla="*/ 4141918 w 7183001"/>
              <a:gd name="connsiteY1657" fmla="*/ 2028063 h 5435600"/>
              <a:gd name="connsiteX1658" fmla="*/ 4112104 w 7183001"/>
              <a:gd name="connsiteY1658" fmla="*/ 2228469 h 5435600"/>
              <a:gd name="connsiteX1659" fmla="*/ 4080386 w 7183001"/>
              <a:gd name="connsiteY1659" fmla="*/ 2454973 h 5435600"/>
              <a:gd name="connsiteX1660" fmla="*/ 4198687 w 7183001"/>
              <a:gd name="connsiteY1660" fmla="*/ 2850642 h 5435600"/>
              <a:gd name="connsiteX1661" fmla="*/ 4217356 w 7183001"/>
              <a:gd name="connsiteY1661" fmla="*/ 2865977 h 5435600"/>
              <a:gd name="connsiteX1662" fmla="*/ 4398902 w 7183001"/>
              <a:gd name="connsiteY1662" fmla="*/ 3071812 h 5435600"/>
              <a:gd name="connsiteX1663" fmla="*/ 4382710 w 7183001"/>
              <a:gd name="connsiteY1663" fmla="*/ 3182207 h 5435600"/>
              <a:gd name="connsiteX1664" fmla="*/ 4318035 w 7183001"/>
              <a:gd name="connsiteY1664" fmla="*/ 3212878 h 5435600"/>
              <a:gd name="connsiteX1665" fmla="*/ 4224404 w 7183001"/>
              <a:gd name="connsiteY1665" fmla="*/ 3159919 h 5435600"/>
              <a:gd name="connsiteX1666" fmla="*/ 4166302 w 7183001"/>
              <a:gd name="connsiteY1666" fmla="*/ 3059906 h 5435600"/>
              <a:gd name="connsiteX1667" fmla="*/ 3986851 w 7183001"/>
              <a:gd name="connsiteY1667" fmla="*/ 2804064 h 5435600"/>
              <a:gd name="connsiteX1668" fmla="*/ 3960181 w 7183001"/>
              <a:gd name="connsiteY1668" fmla="*/ 2779871 h 5435600"/>
              <a:gd name="connsiteX1669" fmla="*/ 3890648 w 7183001"/>
              <a:gd name="connsiteY1669" fmla="*/ 2706624 h 5435600"/>
              <a:gd name="connsiteX1670" fmla="*/ 3905317 w 7183001"/>
              <a:gd name="connsiteY1670" fmla="*/ 2354008 h 5435600"/>
              <a:gd name="connsiteX1671" fmla="*/ 3931987 w 7183001"/>
              <a:gd name="connsiteY1671" fmla="*/ 2270950 h 5435600"/>
              <a:gd name="connsiteX1672" fmla="*/ 3950275 w 7183001"/>
              <a:gd name="connsiteY1672" fmla="*/ 1953006 h 5435600"/>
              <a:gd name="connsiteX1673" fmla="*/ 3943036 w 7183001"/>
              <a:gd name="connsiteY1673" fmla="*/ 1913953 h 5435600"/>
              <a:gd name="connsiteX1674" fmla="*/ 3932368 w 7183001"/>
              <a:gd name="connsiteY1674" fmla="*/ 1767363 h 5435600"/>
              <a:gd name="connsiteX1675" fmla="*/ 3984184 w 7183001"/>
              <a:gd name="connsiteY1675" fmla="*/ 1641157 h 5435600"/>
              <a:gd name="connsiteX1676" fmla="*/ 3989041 w 7183001"/>
              <a:gd name="connsiteY1676" fmla="*/ 1632204 h 5435600"/>
              <a:gd name="connsiteX1677" fmla="*/ 4278983 w 7183001"/>
              <a:gd name="connsiteY1677" fmla="*/ 533209 h 5435600"/>
              <a:gd name="connsiteX1678" fmla="*/ 4279078 w 7183001"/>
              <a:gd name="connsiteY1678" fmla="*/ 526828 h 5435600"/>
              <a:gd name="connsiteX1679" fmla="*/ 4382424 w 7183001"/>
              <a:gd name="connsiteY1679" fmla="*/ 263652 h 5435600"/>
              <a:gd name="connsiteX1680" fmla="*/ 4466720 w 7183001"/>
              <a:gd name="connsiteY1680" fmla="*/ 254889 h 5435600"/>
              <a:gd name="connsiteX1681" fmla="*/ 4525870 w 7183001"/>
              <a:gd name="connsiteY1681" fmla="*/ 308609 h 5435600"/>
              <a:gd name="connsiteX1682" fmla="*/ 4487580 w 7183001"/>
              <a:gd name="connsiteY1682" fmla="*/ 451484 h 5435600"/>
              <a:gd name="connsiteX1683" fmla="*/ 4476341 w 7183001"/>
              <a:gd name="connsiteY1683" fmla="*/ 467963 h 5435600"/>
              <a:gd name="connsiteX1684" fmla="*/ 4377281 w 7183001"/>
              <a:gd name="connsiteY1684" fmla="*/ 890492 h 5435600"/>
              <a:gd name="connsiteX1685" fmla="*/ 4282411 w 7183001"/>
              <a:gd name="connsiteY1685" fmla="*/ 1311116 h 5435600"/>
              <a:gd name="connsiteX1686" fmla="*/ 4267838 w 7183001"/>
              <a:gd name="connsiteY1686" fmla="*/ 1333690 h 5435600"/>
              <a:gd name="connsiteX1687" fmla="*/ 4225261 w 7183001"/>
              <a:gd name="connsiteY1687" fmla="*/ 1444942 h 5435600"/>
              <a:gd name="connsiteX1688" fmla="*/ 4264219 w 7183001"/>
              <a:gd name="connsiteY1688" fmla="*/ 1499616 h 5435600"/>
              <a:gd name="connsiteX1689" fmla="*/ 4327560 w 7183001"/>
              <a:gd name="connsiteY1689" fmla="*/ 1482852 h 5435600"/>
              <a:gd name="connsiteX1690" fmla="*/ 4339276 w 7183001"/>
              <a:gd name="connsiteY1690" fmla="*/ 1475613 h 5435600"/>
              <a:gd name="connsiteX1691" fmla="*/ 4529585 w 7183001"/>
              <a:gd name="connsiteY1691" fmla="*/ 1465326 h 5435600"/>
              <a:gd name="connsiteX1692" fmla="*/ 4543682 w 7183001"/>
              <a:gd name="connsiteY1692" fmla="*/ 1472088 h 5435600"/>
              <a:gd name="connsiteX1693" fmla="*/ 4616263 w 7183001"/>
              <a:gd name="connsiteY1693" fmla="*/ 1480947 h 5435600"/>
              <a:gd name="connsiteX1694" fmla="*/ 4649505 w 7183001"/>
              <a:gd name="connsiteY1694" fmla="*/ 1437798 h 5435600"/>
              <a:gd name="connsiteX1695" fmla="*/ 4645314 w 7183001"/>
              <a:gd name="connsiteY1695" fmla="*/ 1338262 h 5435600"/>
              <a:gd name="connsiteX1696" fmla="*/ 4639504 w 7183001"/>
              <a:gd name="connsiteY1696" fmla="*/ 1308354 h 5435600"/>
              <a:gd name="connsiteX1697" fmla="*/ 4744279 w 7183001"/>
              <a:gd name="connsiteY1697" fmla="*/ 948690 h 5435600"/>
              <a:gd name="connsiteX1698" fmla="*/ 5027552 w 7183001"/>
              <a:gd name="connsiteY1698" fmla="*/ 695420 h 5435600"/>
              <a:gd name="connsiteX1699" fmla="*/ 5209194 w 7183001"/>
              <a:gd name="connsiteY1699" fmla="*/ 494157 h 5435600"/>
              <a:gd name="connsiteX1700" fmla="*/ 5167665 w 7183001"/>
              <a:gd name="connsiteY1700" fmla="*/ 347472 h 5435600"/>
              <a:gd name="connsiteX1701" fmla="*/ 5086321 w 7183001"/>
              <a:gd name="connsiteY1701" fmla="*/ 317658 h 5435600"/>
              <a:gd name="connsiteX1702" fmla="*/ 5057366 w 7183001"/>
              <a:gd name="connsiteY1702" fmla="*/ 508444 h 5435600"/>
              <a:gd name="connsiteX1703" fmla="*/ 4932588 w 7183001"/>
              <a:gd name="connsiteY1703" fmla="*/ 605980 h 5435600"/>
              <a:gd name="connsiteX1704" fmla="*/ 4889821 w 7183001"/>
              <a:gd name="connsiteY1704" fmla="*/ 633508 h 5435600"/>
              <a:gd name="connsiteX1705" fmla="*/ 4577115 w 7183001"/>
              <a:gd name="connsiteY1705" fmla="*/ 1154620 h 5435600"/>
              <a:gd name="connsiteX1706" fmla="*/ 4576067 w 7183001"/>
              <a:gd name="connsiteY1706" fmla="*/ 1171479 h 5435600"/>
              <a:gd name="connsiteX1707" fmla="*/ 4560827 w 7183001"/>
              <a:gd name="connsiteY1707" fmla="*/ 1259300 h 5435600"/>
              <a:gd name="connsiteX1708" fmla="*/ 4473102 w 7183001"/>
              <a:gd name="connsiteY1708" fmla="*/ 1317688 h 5435600"/>
              <a:gd name="connsiteX1709" fmla="*/ 4469006 w 7183001"/>
              <a:gd name="connsiteY1709" fmla="*/ 1317021 h 5435600"/>
              <a:gd name="connsiteX1710" fmla="*/ 4467577 w 7183001"/>
              <a:gd name="connsiteY1710" fmla="*/ 1313116 h 5435600"/>
              <a:gd name="connsiteX1711" fmla="*/ 4492342 w 7183001"/>
              <a:gd name="connsiteY1711" fmla="*/ 885158 h 5435600"/>
              <a:gd name="connsiteX1712" fmla="*/ 4547302 w 7183001"/>
              <a:gd name="connsiteY1712" fmla="*/ 744283 h 5435600"/>
              <a:gd name="connsiteX1713" fmla="*/ 4638266 w 7183001"/>
              <a:gd name="connsiteY1713" fmla="*/ 479298 h 5435600"/>
              <a:gd name="connsiteX1714" fmla="*/ 4750565 w 7183001"/>
              <a:gd name="connsiteY1714" fmla="*/ 324707 h 5435600"/>
              <a:gd name="connsiteX1715" fmla="*/ 4751518 w 7183001"/>
              <a:gd name="connsiteY1715" fmla="*/ 324707 h 5435600"/>
              <a:gd name="connsiteX1716" fmla="*/ 4812763 w 7183001"/>
              <a:gd name="connsiteY1716" fmla="*/ 358806 h 5435600"/>
              <a:gd name="connsiteX1717" fmla="*/ 4828289 w 7183001"/>
              <a:gd name="connsiteY1717" fmla="*/ 476726 h 5435600"/>
              <a:gd name="connsiteX1718" fmla="*/ 4796666 w 7183001"/>
              <a:gd name="connsiteY1718" fmla="*/ 538258 h 5435600"/>
              <a:gd name="connsiteX1719" fmla="*/ 4800286 w 7183001"/>
              <a:gd name="connsiteY1719" fmla="*/ 558831 h 5435600"/>
              <a:gd name="connsiteX1720" fmla="*/ 4820860 w 7183001"/>
              <a:gd name="connsiteY1720" fmla="*/ 557402 h 5435600"/>
              <a:gd name="connsiteX1721" fmla="*/ 4904204 w 7183001"/>
              <a:gd name="connsiteY1721" fmla="*/ 319087 h 5435600"/>
              <a:gd name="connsiteX1722" fmla="*/ 4900679 w 7183001"/>
              <a:gd name="connsiteY1722" fmla="*/ 283940 h 5435600"/>
              <a:gd name="connsiteX1723" fmla="*/ 4940684 w 7183001"/>
              <a:gd name="connsiteY1723" fmla="*/ 357473 h 5435600"/>
              <a:gd name="connsiteX1724" fmla="*/ 4928111 w 7183001"/>
              <a:gd name="connsiteY1724" fmla="*/ 364331 h 5435600"/>
              <a:gd name="connsiteX1725" fmla="*/ 4919729 w 7183001"/>
              <a:gd name="connsiteY1725" fmla="*/ 348901 h 5435600"/>
              <a:gd name="connsiteX1726" fmla="*/ 4831242 w 7183001"/>
              <a:gd name="connsiteY1726" fmla="*/ 567023 h 5435600"/>
              <a:gd name="connsiteX1727" fmla="*/ 4791427 w 7183001"/>
              <a:gd name="connsiteY1727" fmla="*/ 570071 h 5435600"/>
              <a:gd name="connsiteX1728" fmla="*/ 4784665 w 7183001"/>
              <a:gd name="connsiteY1728" fmla="*/ 530447 h 5435600"/>
              <a:gd name="connsiteX1729" fmla="*/ 4814668 w 7183001"/>
              <a:gd name="connsiteY1729" fmla="*/ 472059 h 5435600"/>
              <a:gd name="connsiteX1730" fmla="*/ 4800952 w 7183001"/>
              <a:gd name="connsiteY1730" fmla="*/ 366998 h 5435600"/>
              <a:gd name="connsiteX1731" fmla="*/ 4751232 w 7183001"/>
              <a:gd name="connsiteY1731" fmla="*/ 338899 h 5435600"/>
              <a:gd name="connsiteX1732" fmla="*/ 4750470 w 7183001"/>
              <a:gd name="connsiteY1732" fmla="*/ 338899 h 5435600"/>
              <a:gd name="connsiteX1733" fmla="*/ 4652077 w 7183001"/>
              <a:gd name="connsiteY1733" fmla="*/ 482251 h 5435600"/>
              <a:gd name="connsiteX1734" fmla="*/ 4560351 w 7183001"/>
              <a:gd name="connsiteY1734" fmla="*/ 749617 h 5435600"/>
              <a:gd name="connsiteX1735" fmla="*/ 4505582 w 7183001"/>
              <a:gd name="connsiteY1735" fmla="*/ 889825 h 5435600"/>
              <a:gd name="connsiteX1736" fmla="*/ 4479103 w 7183001"/>
              <a:gd name="connsiteY1736" fmla="*/ 1303877 h 5435600"/>
              <a:gd name="connsiteX1737" fmla="*/ 4547397 w 7183001"/>
              <a:gd name="connsiteY1737" fmla="*/ 1253585 h 5435600"/>
              <a:gd name="connsiteX1738" fmla="*/ 4561494 w 7183001"/>
              <a:gd name="connsiteY1738" fmla="*/ 1170527 h 5435600"/>
              <a:gd name="connsiteX1739" fmla="*/ 4562542 w 7183001"/>
              <a:gd name="connsiteY1739" fmla="*/ 1153477 h 5435600"/>
              <a:gd name="connsiteX1740" fmla="*/ 4881439 w 7183001"/>
              <a:gd name="connsiteY1740" fmla="*/ 621506 h 5435600"/>
              <a:gd name="connsiteX1741" fmla="*/ 4924587 w 7183001"/>
              <a:gd name="connsiteY1741" fmla="*/ 593788 h 5435600"/>
              <a:gd name="connsiteX1742" fmla="*/ 5046126 w 7183001"/>
              <a:gd name="connsiteY1742" fmla="*/ 499205 h 5435600"/>
              <a:gd name="connsiteX1743" fmla="*/ 5068414 w 7183001"/>
              <a:gd name="connsiteY1743" fmla="*/ 317278 h 5435600"/>
              <a:gd name="connsiteX1744" fmla="*/ 5062033 w 7183001"/>
              <a:gd name="connsiteY1744" fmla="*/ 308896 h 5435600"/>
              <a:gd name="connsiteX1745" fmla="*/ 5072129 w 7183001"/>
              <a:gd name="connsiteY1745" fmla="*/ 306038 h 5435600"/>
              <a:gd name="connsiteX1746" fmla="*/ 5177380 w 7183001"/>
              <a:gd name="connsiteY1746" fmla="*/ 337280 h 5435600"/>
              <a:gd name="connsiteX1747" fmla="*/ 5222624 w 7183001"/>
              <a:gd name="connsiteY1747" fmla="*/ 497871 h 5435600"/>
              <a:gd name="connsiteX1748" fmla="*/ 5035553 w 7183001"/>
              <a:gd name="connsiteY1748" fmla="*/ 706945 h 5435600"/>
              <a:gd name="connsiteX1749" fmla="*/ 4755423 w 7183001"/>
              <a:gd name="connsiteY1749" fmla="*/ 957262 h 5435600"/>
              <a:gd name="connsiteX1750" fmla="*/ 4653410 w 7183001"/>
              <a:gd name="connsiteY1750" fmla="*/ 1305972 h 5435600"/>
              <a:gd name="connsiteX1751" fmla="*/ 4659125 w 7183001"/>
              <a:gd name="connsiteY1751" fmla="*/ 1335309 h 5435600"/>
              <a:gd name="connsiteX1752" fmla="*/ 4663031 w 7183001"/>
              <a:gd name="connsiteY1752" fmla="*/ 1441799 h 5435600"/>
              <a:gd name="connsiteX1753" fmla="*/ 4622835 w 7183001"/>
              <a:gd name="connsiteY1753" fmla="*/ 1493424 h 5435600"/>
              <a:gd name="connsiteX1754" fmla="*/ 4537205 w 7183001"/>
              <a:gd name="connsiteY1754" fmla="*/ 1484757 h 5435600"/>
              <a:gd name="connsiteX1755" fmla="*/ 4523584 w 7183001"/>
              <a:gd name="connsiteY1755" fmla="*/ 1478184 h 5435600"/>
              <a:gd name="connsiteX1756" fmla="*/ 4346324 w 7183001"/>
              <a:gd name="connsiteY1756" fmla="*/ 1487805 h 5435600"/>
              <a:gd name="connsiteX1757" fmla="*/ 4334990 w 7183001"/>
              <a:gd name="connsiteY1757" fmla="*/ 1494853 h 5435600"/>
              <a:gd name="connsiteX1758" fmla="*/ 4259361 w 7183001"/>
              <a:gd name="connsiteY1758" fmla="*/ 1513046 h 5435600"/>
              <a:gd name="connsiteX1759" fmla="*/ 4210783 w 7183001"/>
              <a:gd name="connsiteY1759" fmla="*/ 1445895 h 5435600"/>
              <a:gd name="connsiteX1760" fmla="*/ 4255646 w 7183001"/>
              <a:gd name="connsiteY1760" fmla="*/ 1325689 h 5435600"/>
              <a:gd name="connsiteX1761" fmla="*/ 4270029 w 7183001"/>
              <a:gd name="connsiteY1761" fmla="*/ 1303496 h 5435600"/>
              <a:gd name="connsiteX1762" fmla="*/ 4362707 w 7183001"/>
              <a:gd name="connsiteY1762" fmla="*/ 889539 h 5435600"/>
              <a:gd name="connsiteX1763" fmla="*/ 4464149 w 7183001"/>
              <a:gd name="connsiteY1763" fmla="*/ 459962 h 5435600"/>
              <a:gd name="connsiteX1764" fmla="*/ 4475483 w 7183001"/>
              <a:gd name="connsiteY1764" fmla="*/ 443293 h 5435600"/>
              <a:gd name="connsiteX1765" fmla="*/ 4512440 w 7183001"/>
              <a:gd name="connsiteY1765" fmla="*/ 314325 h 5435600"/>
              <a:gd name="connsiteX1766" fmla="*/ 4461862 w 7183001"/>
              <a:gd name="connsiteY1766" fmla="*/ 268414 h 5435600"/>
              <a:gd name="connsiteX1767" fmla="*/ 4389091 w 7183001"/>
              <a:gd name="connsiteY1767" fmla="*/ 276034 h 5435600"/>
              <a:gd name="connsiteX1768" fmla="*/ 4292984 w 7183001"/>
              <a:gd name="connsiteY1768" fmla="*/ 527018 h 5435600"/>
              <a:gd name="connsiteX1769" fmla="*/ 4292889 w 7183001"/>
              <a:gd name="connsiteY1769" fmla="*/ 533400 h 5435600"/>
              <a:gd name="connsiteX1770" fmla="*/ 4001233 w 7183001"/>
              <a:gd name="connsiteY1770" fmla="*/ 1638966 h 5435600"/>
              <a:gd name="connsiteX1771" fmla="*/ 3996376 w 7183001"/>
              <a:gd name="connsiteY1771" fmla="*/ 1647920 h 5435600"/>
              <a:gd name="connsiteX1772" fmla="*/ 3946084 w 7183001"/>
              <a:gd name="connsiteY1772" fmla="*/ 1769649 h 5435600"/>
              <a:gd name="connsiteX1773" fmla="*/ 3956752 w 7183001"/>
              <a:gd name="connsiteY1773" fmla="*/ 1911096 h 5435600"/>
              <a:gd name="connsiteX1774" fmla="*/ 3964086 w 7183001"/>
              <a:gd name="connsiteY1774" fmla="*/ 1950529 h 5435600"/>
              <a:gd name="connsiteX1775" fmla="*/ 3945512 w 7183001"/>
              <a:gd name="connsiteY1775" fmla="*/ 2274856 h 5435600"/>
              <a:gd name="connsiteX1776" fmla="*/ 3918652 w 7183001"/>
              <a:gd name="connsiteY1776" fmla="*/ 2358485 h 5435600"/>
              <a:gd name="connsiteX1777" fmla="*/ 3902269 w 7183001"/>
              <a:gd name="connsiteY1777" fmla="*/ 2698623 h 5435600"/>
              <a:gd name="connsiteX1778" fmla="*/ 3969420 w 7183001"/>
              <a:gd name="connsiteY1778" fmla="*/ 2769013 h 5435600"/>
              <a:gd name="connsiteX1779" fmla="*/ 3996471 w 7183001"/>
              <a:gd name="connsiteY1779" fmla="*/ 2793492 h 5435600"/>
              <a:gd name="connsiteX1780" fmla="*/ 4178589 w 7183001"/>
              <a:gd name="connsiteY1780" fmla="*/ 3052667 h 5435600"/>
              <a:gd name="connsiteX1781" fmla="*/ 4236310 w 7183001"/>
              <a:gd name="connsiteY1781" fmla="*/ 3152108 h 5435600"/>
              <a:gd name="connsiteX1782" fmla="*/ 4316225 w 7183001"/>
              <a:gd name="connsiteY1782" fmla="*/ 3198304 h 5435600"/>
              <a:gd name="connsiteX1783" fmla="*/ 4317559 w 7183001"/>
              <a:gd name="connsiteY1783" fmla="*/ 3198304 h 5435600"/>
              <a:gd name="connsiteX1784" fmla="*/ 4371184 w 7183001"/>
              <a:gd name="connsiteY1784" fmla="*/ 3173254 h 5435600"/>
              <a:gd name="connsiteX1785" fmla="*/ 4384805 w 7183001"/>
              <a:gd name="connsiteY1785" fmla="*/ 3075051 h 5435600"/>
              <a:gd name="connsiteX1786" fmla="*/ 4208212 w 7183001"/>
              <a:gd name="connsiteY1786" fmla="*/ 2876931 h 5435600"/>
              <a:gd name="connsiteX1787" fmla="*/ 4188304 w 7183001"/>
              <a:gd name="connsiteY1787" fmla="*/ 2860453 h 5435600"/>
              <a:gd name="connsiteX1788" fmla="*/ 4065813 w 7183001"/>
              <a:gd name="connsiteY1788" fmla="*/ 2453830 h 5435600"/>
              <a:gd name="connsiteX1789" fmla="*/ 4097722 w 7183001"/>
              <a:gd name="connsiteY1789" fmla="*/ 2225611 h 5435600"/>
              <a:gd name="connsiteX1790" fmla="*/ 4127440 w 7183001"/>
              <a:gd name="connsiteY1790" fmla="*/ 2026444 h 5435600"/>
              <a:gd name="connsiteX1791" fmla="*/ 4130869 w 7183001"/>
              <a:gd name="connsiteY1791" fmla="*/ 1981390 h 5435600"/>
              <a:gd name="connsiteX1792" fmla="*/ 4174969 w 7183001"/>
              <a:gd name="connsiteY1792" fmla="*/ 1773555 h 5435600"/>
              <a:gd name="connsiteX1793" fmla="*/ 4473769 w 7183001"/>
              <a:gd name="connsiteY1793" fmla="*/ 1607915 h 5435600"/>
              <a:gd name="connsiteX1794" fmla="*/ 4750756 w 7183001"/>
              <a:gd name="connsiteY1794" fmla="*/ 1636014 h 5435600"/>
              <a:gd name="connsiteX1795" fmla="*/ 4821812 w 7183001"/>
              <a:gd name="connsiteY1795" fmla="*/ 1648777 h 5435600"/>
              <a:gd name="connsiteX1796" fmla="*/ 4912681 w 7183001"/>
              <a:gd name="connsiteY1796" fmla="*/ 1617345 h 5435600"/>
              <a:gd name="connsiteX1797" fmla="*/ 4913443 w 7183001"/>
              <a:gd name="connsiteY1797" fmla="*/ 1592294 h 5435600"/>
              <a:gd name="connsiteX1798" fmla="*/ 4876771 w 7183001"/>
              <a:gd name="connsiteY1798" fmla="*/ 1468279 h 5435600"/>
              <a:gd name="connsiteX1799" fmla="*/ 4838386 w 7183001"/>
              <a:gd name="connsiteY1799" fmla="*/ 1335214 h 5435600"/>
              <a:gd name="connsiteX1800" fmla="*/ 4935160 w 7183001"/>
              <a:gd name="connsiteY1800" fmla="*/ 1006792 h 5435600"/>
              <a:gd name="connsiteX1801" fmla="*/ 5201002 w 7183001"/>
              <a:gd name="connsiteY1801" fmla="*/ 784383 h 5435600"/>
              <a:gd name="connsiteX1802" fmla="*/ 5222434 w 7183001"/>
              <a:gd name="connsiteY1802" fmla="*/ 771525 h 5435600"/>
              <a:gd name="connsiteX1803" fmla="*/ 5419316 w 7183001"/>
              <a:gd name="connsiteY1803" fmla="*/ 600170 h 5435600"/>
              <a:gd name="connsiteX1804" fmla="*/ 5458559 w 7183001"/>
              <a:gd name="connsiteY1804" fmla="*/ 397954 h 5435600"/>
              <a:gd name="connsiteX1805" fmla="*/ 5531044 w 7183001"/>
              <a:gd name="connsiteY1805" fmla="*/ 151924 h 5435600"/>
              <a:gd name="connsiteX1806" fmla="*/ 5793648 w 7183001"/>
              <a:gd name="connsiteY1806" fmla="*/ 69532 h 5435600"/>
              <a:gd name="connsiteX1807" fmla="*/ 3309528 w 7183001"/>
              <a:gd name="connsiteY1807" fmla="*/ 20955 h 5435600"/>
              <a:gd name="connsiteX1808" fmla="*/ 3191894 w 7183001"/>
              <a:gd name="connsiteY1808" fmla="*/ 696563 h 5435600"/>
              <a:gd name="connsiteX1809" fmla="*/ 3159033 w 7183001"/>
              <a:gd name="connsiteY1809" fmla="*/ 771715 h 5435600"/>
              <a:gd name="connsiteX1810" fmla="*/ 3071212 w 7183001"/>
              <a:gd name="connsiteY1810" fmla="*/ 1042987 h 5435600"/>
              <a:gd name="connsiteX1811" fmla="*/ 3231709 w 7183001"/>
              <a:gd name="connsiteY1811" fmla="*/ 1334072 h 5435600"/>
              <a:gd name="connsiteX1812" fmla="*/ 3383728 w 7183001"/>
              <a:gd name="connsiteY1812" fmla="*/ 1312640 h 5435600"/>
              <a:gd name="connsiteX1813" fmla="*/ 3540795 w 7183001"/>
              <a:gd name="connsiteY1813" fmla="*/ 1105186 h 5435600"/>
              <a:gd name="connsiteX1814" fmla="*/ 3565084 w 7183001"/>
              <a:gd name="connsiteY1814" fmla="*/ 838866 h 5435600"/>
              <a:gd name="connsiteX1815" fmla="*/ 3571275 w 7183001"/>
              <a:gd name="connsiteY1815" fmla="*/ 669227 h 5435600"/>
              <a:gd name="connsiteX1816" fmla="*/ 3703673 w 7183001"/>
              <a:gd name="connsiteY1816" fmla="*/ 397573 h 5435600"/>
              <a:gd name="connsiteX1817" fmla="*/ 3858073 w 7183001"/>
              <a:gd name="connsiteY1817" fmla="*/ 362521 h 5435600"/>
              <a:gd name="connsiteX1818" fmla="*/ 3971135 w 7183001"/>
              <a:gd name="connsiteY1818" fmla="*/ 446722 h 5435600"/>
              <a:gd name="connsiteX1819" fmla="*/ 3983612 w 7183001"/>
              <a:gd name="connsiteY1819" fmla="*/ 676370 h 5435600"/>
              <a:gd name="connsiteX1820" fmla="*/ 3893506 w 7183001"/>
              <a:gd name="connsiteY1820" fmla="*/ 846963 h 5435600"/>
              <a:gd name="connsiteX1821" fmla="*/ 3824450 w 7183001"/>
              <a:gd name="connsiteY1821" fmla="*/ 966883 h 5435600"/>
              <a:gd name="connsiteX1822" fmla="*/ 3782920 w 7183001"/>
              <a:gd name="connsiteY1822" fmla="*/ 1071086 h 5435600"/>
              <a:gd name="connsiteX1823" fmla="*/ 3749488 w 7183001"/>
              <a:gd name="connsiteY1823" fmla="*/ 1157668 h 5435600"/>
              <a:gd name="connsiteX1824" fmla="*/ 3645665 w 7183001"/>
              <a:gd name="connsiteY1824" fmla="*/ 1343406 h 5435600"/>
              <a:gd name="connsiteX1825" fmla="*/ 3563369 w 7183001"/>
              <a:gd name="connsiteY1825" fmla="*/ 1483900 h 5435600"/>
              <a:gd name="connsiteX1826" fmla="*/ 3520793 w 7183001"/>
              <a:gd name="connsiteY1826" fmla="*/ 1839087 h 5435600"/>
              <a:gd name="connsiteX1827" fmla="*/ 3577276 w 7183001"/>
              <a:gd name="connsiteY1827" fmla="*/ 1936528 h 5435600"/>
              <a:gd name="connsiteX1828" fmla="*/ 3644522 w 7183001"/>
              <a:gd name="connsiteY1828" fmla="*/ 2064258 h 5435600"/>
              <a:gd name="connsiteX1829" fmla="*/ 3571656 w 7183001"/>
              <a:gd name="connsiteY1829" fmla="*/ 2371153 h 5435600"/>
              <a:gd name="connsiteX1830" fmla="*/ 3545653 w 7183001"/>
              <a:gd name="connsiteY1830" fmla="*/ 2414016 h 5435600"/>
              <a:gd name="connsiteX1831" fmla="*/ 3440211 w 7183001"/>
              <a:gd name="connsiteY1831" fmla="*/ 2655475 h 5435600"/>
              <a:gd name="connsiteX1832" fmla="*/ 3489836 w 7183001"/>
              <a:gd name="connsiteY1832" fmla="*/ 2829592 h 5435600"/>
              <a:gd name="connsiteX1833" fmla="*/ 3590896 w 7183001"/>
              <a:gd name="connsiteY1833" fmla="*/ 2884074 h 5435600"/>
              <a:gd name="connsiteX1834" fmla="*/ 3616138 w 7183001"/>
              <a:gd name="connsiteY1834" fmla="*/ 2884074 h 5435600"/>
              <a:gd name="connsiteX1835" fmla="*/ 3658143 w 7183001"/>
              <a:gd name="connsiteY1835" fmla="*/ 2885980 h 5435600"/>
              <a:gd name="connsiteX1836" fmla="*/ 3758156 w 7183001"/>
              <a:gd name="connsiteY1836" fmla="*/ 3074098 h 5435600"/>
              <a:gd name="connsiteX1837" fmla="*/ 3755108 w 7183001"/>
              <a:gd name="connsiteY1837" fmla="*/ 3114389 h 5435600"/>
              <a:gd name="connsiteX1838" fmla="*/ 3777015 w 7183001"/>
              <a:gd name="connsiteY1838" fmla="*/ 3287268 h 5435600"/>
              <a:gd name="connsiteX1839" fmla="*/ 3870932 w 7183001"/>
              <a:gd name="connsiteY1839" fmla="*/ 3361087 h 5435600"/>
              <a:gd name="connsiteX1840" fmla="*/ 3906555 w 7183001"/>
              <a:gd name="connsiteY1840" fmla="*/ 3382137 h 5435600"/>
              <a:gd name="connsiteX1841" fmla="*/ 4080767 w 7183001"/>
              <a:gd name="connsiteY1841" fmla="*/ 3642646 h 5435600"/>
              <a:gd name="connsiteX1842" fmla="*/ 4028189 w 7183001"/>
              <a:gd name="connsiteY1842" fmla="*/ 3951637 h 5435600"/>
              <a:gd name="connsiteX1843" fmla="*/ 3942845 w 7183001"/>
              <a:gd name="connsiteY1843" fmla="*/ 4053935 h 5435600"/>
              <a:gd name="connsiteX1844" fmla="*/ 3873218 w 7183001"/>
              <a:gd name="connsiteY1844" fmla="*/ 4134136 h 5435600"/>
              <a:gd name="connsiteX1845" fmla="*/ 3788159 w 7183001"/>
              <a:gd name="connsiteY1845" fmla="*/ 4317301 h 5435600"/>
              <a:gd name="connsiteX1846" fmla="*/ 3785111 w 7183001"/>
              <a:gd name="connsiteY1846" fmla="*/ 4377785 h 5435600"/>
              <a:gd name="connsiteX1847" fmla="*/ 3840261 w 7183001"/>
              <a:gd name="connsiteY1847" fmla="*/ 4464844 h 5435600"/>
              <a:gd name="connsiteX1848" fmla="*/ 4081529 w 7183001"/>
              <a:gd name="connsiteY1848" fmla="*/ 4481132 h 5435600"/>
              <a:gd name="connsiteX1849" fmla="*/ 4093150 w 7183001"/>
              <a:gd name="connsiteY1849" fmla="*/ 4477988 h 5435600"/>
              <a:gd name="connsiteX1850" fmla="*/ 4418238 w 7183001"/>
              <a:gd name="connsiteY1850" fmla="*/ 4490657 h 5435600"/>
              <a:gd name="connsiteX1851" fmla="*/ 4471673 w 7183001"/>
              <a:gd name="connsiteY1851" fmla="*/ 4789551 h 5435600"/>
              <a:gd name="connsiteX1852" fmla="*/ 4554636 w 7183001"/>
              <a:gd name="connsiteY1852" fmla="*/ 5059109 h 5435600"/>
              <a:gd name="connsiteX1853" fmla="*/ 4740564 w 7183001"/>
              <a:gd name="connsiteY1853" fmla="*/ 5003768 h 5435600"/>
              <a:gd name="connsiteX1854" fmla="*/ 4894393 w 7183001"/>
              <a:gd name="connsiteY1854" fmla="*/ 4967859 h 5435600"/>
              <a:gd name="connsiteX1855" fmla="*/ 4972784 w 7183001"/>
              <a:gd name="connsiteY1855" fmla="*/ 5094827 h 5435600"/>
              <a:gd name="connsiteX1856" fmla="*/ 4932207 w 7183001"/>
              <a:gd name="connsiteY1856" fmla="*/ 5208842 h 5435600"/>
              <a:gd name="connsiteX1857" fmla="*/ 4534348 w 7183001"/>
              <a:gd name="connsiteY1857" fmla="*/ 5276755 h 5435600"/>
              <a:gd name="connsiteX1858" fmla="*/ 4386996 w 7183001"/>
              <a:gd name="connsiteY1858" fmla="*/ 5089493 h 5435600"/>
              <a:gd name="connsiteX1859" fmla="*/ 4397378 w 7183001"/>
              <a:gd name="connsiteY1859" fmla="*/ 4945285 h 5435600"/>
              <a:gd name="connsiteX1860" fmla="*/ 4410713 w 7183001"/>
              <a:gd name="connsiteY1860" fmla="*/ 4845177 h 5435600"/>
              <a:gd name="connsiteX1861" fmla="*/ 4245359 w 7183001"/>
              <a:gd name="connsiteY1861" fmla="*/ 4598099 h 5435600"/>
              <a:gd name="connsiteX1862" fmla="*/ 3975135 w 7183001"/>
              <a:gd name="connsiteY1862" fmla="*/ 4700778 h 5435600"/>
              <a:gd name="connsiteX1863" fmla="*/ 3986946 w 7183001"/>
              <a:gd name="connsiteY1863" fmla="*/ 5004340 h 5435600"/>
              <a:gd name="connsiteX1864" fmla="*/ 4000186 w 7183001"/>
              <a:gd name="connsiteY1864" fmla="*/ 5315045 h 5435600"/>
              <a:gd name="connsiteX1865" fmla="*/ 3999043 w 7183001"/>
              <a:gd name="connsiteY1865" fmla="*/ 5317522 h 5435600"/>
              <a:gd name="connsiteX1866" fmla="*/ 3996471 w 7183001"/>
              <a:gd name="connsiteY1866" fmla="*/ 5318570 h 5435600"/>
              <a:gd name="connsiteX1867" fmla="*/ 3853977 w 7183001"/>
              <a:gd name="connsiteY1867" fmla="*/ 5267230 h 5435600"/>
              <a:gd name="connsiteX1868" fmla="*/ 3803399 w 7183001"/>
              <a:gd name="connsiteY1868" fmla="*/ 5119973 h 5435600"/>
              <a:gd name="connsiteX1869" fmla="*/ 3705768 w 7183001"/>
              <a:gd name="connsiteY1869" fmla="*/ 4917091 h 5435600"/>
              <a:gd name="connsiteX1870" fmla="*/ 3616709 w 7183001"/>
              <a:gd name="connsiteY1870" fmla="*/ 4431411 h 5435600"/>
              <a:gd name="connsiteX1871" fmla="*/ 3628711 w 7183001"/>
              <a:gd name="connsiteY1871" fmla="*/ 4364736 h 5435600"/>
              <a:gd name="connsiteX1872" fmla="*/ 3666239 w 7183001"/>
              <a:gd name="connsiteY1872" fmla="*/ 4189952 h 5435600"/>
              <a:gd name="connsiteX1873" fmla="*/ 3769490 w 7183001"/>
              <a:gd name="connsiteY1873" fmla="*/ 4055650 h 5435600"/>
              <a:gd name="connsiteX1874" fmla="*/ 3812067 w 7183001"/>
              <a:gd name="connsiteY1874" fmla="*/ 4013645 h 5435600"/>
              <a:gd name="connsiteX1875" fmla="*/ 3910936 w 7183001"/>
              <a:gd name="connsiteY1875" fmla="*/ 3732086 h 5435600"/>
              <a:gd name="connsiteX1876" fmla="*/ 3695195 w 7183001"/>
              <a:gd name="connsiteY1876" fmla="*/ 3559778 h 5435600"/>
              <a:gd name="connsiteX1877" fmla="*/ 3616328 w 7183001"/>
              <a:gd name="connsiteY1877" fmla="*/ 3585400 h 5435600"/>
              <a:gd name="connsiteX1878" fmla="*/ 3491741 w 7183001"/>
              <a:gd name="connsiteY1878" fmla="*/ 3613023 h 5435600"/>
              <a:gd name="connsiteX1879" fmla="*/ 3421542 w 7183001"/>
              <a:gd name="connsiteY1879" fmla="*/ 3569779 h 5435600"/>
              <a:gd name="connsiteX1880" fmla="*/ 3434591 w 7183001"/>
              <a:gd name="connsiteY1880" fmla="*/ 3463862 h 5435600"/>
              <a:gd name="connsiteX1881" fmla="*/ 3435258 w 7183001"/>
              <a:gd name="connsiteY1881" fmla="*/ 3462718 h 5435600"/>
              <a:gd name="connsiteX1882" fmla="*/ 3499457 w 7183001"/>
              <a:gd name="connsiteY1882" fmla="*/ 3240405 h 5435600"/>
              <a:gd name="connsiteX1883" fmla="*/ 3358582 w 7183001"/>
              <a:gd name="connsiteY1883" fmla="*/ 3085148 h 5435600"/>
              <a:gd name="connsiteX1884" fmla="*/ 3288097 w 7183001"/>
              <a:gd name="connsiteY1884" fmla="*/ 3096387 h 5435600"/>
              <a:gd name="connsiteX1885" fmla="*/ 3239424 w 7183001"/>
              <a:gd name="connsiteY1885" fmla="*/ 3106769 h 5435600"/>
              <a:gd name="connsiteX1886" fmla="*/ 3063402 w 7183001"/>
              <a:gd name="connsiteY1886" fmla="*/ 3029902 h 5435600"/>
              <a:gd name="connsiteX1887" fmla="*/ 3020920 w 7183001"/>
              <a:gd name="connsiteY1887" fmla="*/ 2842546 h 5435600"/>
              <a:gd name="connsiteX1888" fmla="*/ 3081500 w 7183001"/>
              <a:gd name="connsiteY1888" fmla="*/ 2737104 h 5435600"/>
              <a:gd name="connsiteX1889" fmla="*/ 3119695 w 7183001"/>
              <a:gd name="connsiteY1889" fmla="*/ 2680240 h 5435600"/>
              <a:gd name="connsiteX1890" fmla="*/ 3186465 w 7183001"/>
              <a:gd name="connsiteY1890" fmla="*/ 2465070 h 5435600"/>
              <a:gd name="connsiteX1891" fmla="*/ 3233423 w 7183001"/>
              <a:gd name="connsiteY1891" fmla="*/ 1915668 h 5435600"/>
              <a:gd name="connsiteX1892" fmla="*/ 2958818 w 7183001"/>
              <a:gd name="connsiteY1892" fmla="*/ 1463707 h 5435600"/>
              <a:gd name="connsiteX1893" fmla="*/ 2873188 w 7183001"/>
              <a:gd name="connsiteY1893" fmla="*/ 1425035 h 5435600"/>
              <a:gd name="connsiteX1894" fmla="*/ 2765365 w 7183001"/>
              <a:gd name="connsiteY1894" fmla="*/ 1373600 h 5435600"/>
              <a:gd name="connsiteX1895" fmla="*/ 2660304 w 7183001"/>
              <a:gd name="connsiteY1895" fmla="*/ 1192816 h 5435600"/>
              <a:gd name="connsiteX1896" fmla="*/ 2697547 w 7183001"/>
              <a:gd name="connsiteY1896" fmla="*/ 1105281 h 5435600"/>
              <a:gd name="connsiteX1897" fmla="*/ 2806608 w 7183001"/>
              <a:gd name="connsiteY1897" fmla="*/ 956119 h 5435600"/>
              <a:gd name="connsiteX1898" fmla="*/ 2923194 w 7183001"/>
              <a:gd name="connsiteY1898" fmla="*/ 794385 h 5435600"/>
              <a:gd name="connsiteX1899" fmla="*/ 2981201 w 7183001"/>
              <a:gd name="connsiteY1899" fmla="*/ 434530 h 5435600"/>
              <a:gd name="connsiteX1900" fmla="*/ 2854519 w 7183001"/>
              <a:gd name="connsiteY1900" fmla="*/ 332899 h 5435600"/>
              <a:gd name="connsiteX1901" fmla="*/ 2774414 w 7183001"/>
              <a:gd name="connsiteY1901" fmla="*/ 371380 h 5435600"/>
              <a:gd name="connsiteX1902" fmla="*/ 2672686 w 7183001"/>
              <a:gd name="connsiteY1902" fmla="*/ 684371 h 5435600"/>
              <a:gd name="connsiteX1903" fmla="*/ 2652398 w 7183001"/>
              <a:gd name="connsiteY1903" fmla="*/ 846677 h 5435600"/>
              <a:gd name="connsiteX1904" fmla="*/ 2441039 w 7183001"/>
              <a:gd name="connsiteY1904" fmla="*/ 1201007 h 5435600"/>
              <a:gd name="connsiteX1905" fmla="*/ 2094995 w 7183001"/>
              <a:gd name="connsiteY1905" fmla="*/ 1301877 h 5435600"/>
              <a:gd name="connsiteX1906" fmla="*/ 2025558 w 7183001"/>
              <a:gd name="connsiteY1906" fmla="*/ 1031748 h 5435600"/>
              <a:gd name="connsiteX1907" fmla="*/ 1991935 w 7183001"/>
              <a:gd name="connsiteY1907" fmla="*/ 788384 h 5435600"/>
              <a:gd name="connsiteX1908" fmla="*/ 1909638 w 7183001"/>
              <a:gd name="connsiteY1908" fmla="*/ 708279 h 5435600"/>
              <a:gd name="connsiteX1909" fmla="*/ 1830772 w 7183001"/>
              <a:gd name="connsiteY1909" fmla="*/ 634269 h 5435600"/>
              <a:gd name="connsiteX1910" fmla="*/ 1774574 w 7183001"/>
              <a:gd name="connsiteY1910" fmla="*/ 505777 h 5435600"/>
              <a:gd name="connsiteX1911" fmla="*/ 1684658 w 7183001"/>
              <a:gd name="connsiteY1911" fmla="*/ 211836 h 5435600"/>
              <a:gd name="connsiteX1912" fmla="*/ 1518923 w 7183001"/>
              <a:gd name="connsiteY1912" fmla="*/ 468725 h 5435600"/>
              <a:gd name="connsiteX1913" fmla="*/ 1653226 w 7183001"/>
              <a:gd name="connsiteY1913" fmla="*/ 765048 h 5435600"/>
              <a:gd name="connsiteX1914" fmla="*/ 1727140 w 7183001"/>
              <a:gd name="connsiteY1914" fmla="*/ 829437 h 5435600"/>
              <a:gd name="connsiteX1915" fmla="*/ 1887922 w 7183001"/>
              <a:gd name="connsiteY1915" fmla="*/ 1026223 h 5435600"/>
              <a:gd name="connsiteX1916" fmla="*/ 1890303 w 7183001"/>
              <a:gd name="connsiteY1916" fmla="*/ 1197673 h 5435600"/>
              <a:gd name="connsiteX1917" fmla="*/ 1896399 w 7183001"/>
              <a:gd name="connsiteY1917" fmla="*/ 1374839 h 5435600"/>
              <a:gd name="connsiteX1918" fmla="*/ 2295401 w 7183001"/>
              <a:gd name="connsiteY1918" fmla="*/ 1519714 h 5435600"/>
              <a:gd name="connsiteX1919" fmla="*/ 2351980 w 7183001"/>
              <a:gd name="connsiteY1919" fmla="*/ 1510665 h 5435600"/>
              <a:gd name="connsiteX1920" fmla="*/ 2758126 w 7183001"/>
              <a:gd name="connsiteY1920" fmla="*/ 1543050 h 5435600"/>
              <a:gd name="connsiteX1921" fmla="*/ 2874521 w 7183001"/>
              <a:gd name="connsiteY1921" fmla="*/ 1667637 h 5435600"/>
              <a:gd name="connsiteX1922" fmla="*/ 3101693 w 7183001"/>
              <a:gd name="connsiteY1922" fmla="*/ 2392108 h 5435600"/>
              <a:gd name="connsiteX1923" fmla="*/ 2971391 w 7183001"/>
              <a:gd name="connsiteY1923" fmla="*/ 2596991 h 5435600"/>
              <a:gd name="connsiteX1924" fmla="*/ 2832421 w 7183001"/>
              <a:gd name="connsiteY1924" fmla="*/ 2923603 h 5435600"/>
              <a:gd name="connsiteX1925" fmla="*/ 2882141 w 7183001"/>
              <a:gd name="connsiteY1925" fmla="*/ 3055620 h 5435600"/>
              <a:gd name="connsiteX1926" fmla="*/ 3019206 w 7183001"/>
              <a:gd name="connsiteY1926" fmla="*/ 3330416 h 5435600"/>
              <a:gd name="connsiteX1927" fmla="*/ 3063307 w 7183001"/>
              <a:gd name="connsiteY1927" fmla="*/ 3361658 h 5435600"/>
              <a:gd name="connsiteX1928" fmla="*/ 3112265 w 7183001"/>
              <a:gd name="connsiteY1928" fmla="*/ 3343275 h 5435600"/>
              <a:gd name="connsiteX1929" fmla="*/ 3239138 w 7183001"/>
              <a:gd name="connsiteY1929" fmla="*/ 3265265 h 5435600"/>
              <a:gd name="connsiteX1930" fmla="*/ 3359820 w 7183001"/>
              <a:gd name="connsiteY1930" fmla="*/ 3314033 h 5435600"/>
              <a:gd name="connsiteX1931" fmla="*/ 3280477 w 7183001"/>
              <a:gd name="connsiteY1931" fmla="*/ 3524441 h 5435600"/>
              <a:gd name="connsiteX1932" fmla="*/ 3246473 w 7183001"/>
              <a:gd name="connsiteY1932" fmla="*/ 3548158 h 5435600"/>
              <a:gd name="connsiteX1933" fmla="*/ 3123219 w 7183001"/>
              <a:gd name="connsiteY1933" fmla="*/ 3677793 h 5435600"/>
              <a:gd name="connsiteX1934" fmla="*/ 3124076 w 7183001"/>
              <a:gd name="connsiteY1934" fmla="*/ 3781616 h 5435600"/>
              <a:gd name="connsiteX1935" fmla="*/ 3307052 w 7183001"/>
              <a:gd name="connsiteY1935" fmla="*/ 3961829 h 5435600"/>
              <a:gd name="connsiteX1936" fmla="*/ 3467357 w 7183001"/>
              <a:gd name="connsiteY1936" fmla="*/ 3850672 h 5435600"/>
              <a:gd name="connsiteX1937" fmla="*/ 3657381 w 7183001"/>
              <a:gd name="connsiteY1937" fmla="*/ 3746373 h 5435600"/>
              <a:gd name="connsiteX1938" fmla="*/ 3659095 w 7183001"/>
              <a:gd name="connsiteY1938" fmla="*/ 3747040 h 5435600"/>
              <a:gd name="connsiteX1939" fmla="*/ 3709007 w 7183001"/>
              <a:gd name="connsiteY1939" fmla="*/ 3817239 h 5435600"/>
              <a:gd name="connsiteX1940" fmla="*/ 3676336 w 7183001"/>
              <a:gd name="connsiteY1940" fmla="*/ 3944112 h 5435600"/>
              <a:gd name="connsiteX1941" fmla="*/ 3516697 w 7183001"/>
              <a:gd name="connsiteY1941" fmla="*/ 4041648 h 5435600"/>
              <a:gd name="connsiteX1942" fmla="*/ 3490217 w 7183001"/>
              <a:gd name="connsiteY1942" fmla="*/ 4052697 h 5435600"/>
              <a:gd name="connsiteX1943" fmla="*/ 3337055 w 7183001"/>
              <a:gd name="connsiteY1943" fmla="*/ 4184428 h 5435600"/>
              <a:gd name="connsiteX1944" fmla="*/ 3343532 w 7183001"/>
              <a:gd name="connsiteY1944" fmla="*/ 4330827 h 5435600"/>
              <a:gd name="connsiteX1945" fmla="*/ 3653857 w 7183001"/>
              <a:gd name="connsiteY1945" fmla="*/ 5010245 h 5435600"/>
              <a:gd name="connsiteX1946" fmla="*/ 3693100 w 7183001"/>
              <a:gd name="connsiteY1946" fmla="*/ 5264944 h 5435600"/>
              <a:gd name="connsiteX1947" fmla="*/ 3478975 w 7183001"/>
              <a:gd name="connsiteY1947" fmla="*/ 5341279 h 5435600"/>
              <a:gd name="connsiteX1948" fmla="*/ 3416875 w 7183001"/>
              <a:gd name="connsiteY1948" fmla="*/ 5322761 h 5435600"/>
              <a:gd name="connsiteX1949" fmla="*/ 3414303 w 7183001"/>
              <a:gd name="connsiteY1949" fmla="*/ 5321237 h 5435600"/>
              <a:gd name="connsiteX1950" fmla="*/ 3241519 w 7183001"/>
              <a:gd name="connsiteY1950" fmla="*/ 4811744 h 5435600"/>
              <a:gd name="connsiteX1951" fmla="*/ 3240853 w 7183001"/>
              <a:gd name="connsiteY1951" fmla="*/ 4786027 h 5435600"/>
              <a:gd name="connsiteX1952" fmla="*/ 3052925 w 7183001"/>
              <a:gd name="connsiteY1952" fmla="*/ 4068223 h 5435600"/>
              <a:gd name="connsiteX1953" fmla="*/ 3014253 w 7183001"/>
              <a:gd name="connsiteY1953" fmla="*/ 4005929 h 5435600"/>
              <a:gd name="connsiteX1954" fmla="*/ 2925766 w 7183001"/>
              <a:gd name="connsiteY1954" fmla="*/ 3843814 h 5435600"/>
              <a:gd name="connsiteX1955" fmla="*/ 2880046 w 7183001"/>
              <a:gd name="connsiteY1955" fmla="*/ 3570637 h 5435600"/>
              <a:gd name="connsiteX1956" fmla="*/ 2870235 w 7183001"/>
              <a:gd name="connsiteY1956" fmla="*/ 3453765 h 5435600"/>
              <a:gd name="connsiteX1957" fmla="*/ 2739171 w 7183001"/>
              <a:gd name="connsiteY1957" fmla="*/ 3053143 h 5435600"/>
              <a:gd name="connsiteX1958" fmla="*/ 2726312 w 7183001"/>
              <a:gd name="connsiteY1958" fmla="*/ 3030760 h 5435600"/>
              <a:gd name="connsiteX1959" fmla="*/ 2667829 w 7183001"/>
              <a:gd name="connsiteY1959" fmla="*/ 2891790 h 5435600"/>
              <a:gd name="connsiteX1960" fmla="*/ 2790130 w 7183001"/>
              <a:gd name="connsiteY1960" fmla="*/ 2604897 h 5435600"/>
              <a:gd name="connsiteX1961" fmla="*/ 2871187 w 7183001"/>
              <a:gd name="connsiteY1961" fmla="*/ 2490597 h 5435600"/>
              <a:gd name="connsiteX1962" fmla="*/ 2780319 w 7183001"/>
              <a:gd name="connsiteY1962" fmla="*/ 1889665 h 5435600"/>
              <a:gd name="connsiteX1963" fmla="*/ 2174053 w 7183001"/>
              <a:gd name="connsiteY1963" fmla="*/ 1729168 h 5435600"/>
              <a:gd name="connsiteX1964" fmla="*/ 2123189 w 7183001"/>
              <a:gd name="connsiteY1964" fmla="*/ 1742123 h 5435600"/>
              <a:gd name="connsiteX1965" fmla="*/ 1955740 w 7183001"/>
              <a:gd name="connsiteY1965" fmla="*/ 1766316 h 5435600"/>
              <a:gd name="connsiteX1966" fmla="*/ 1647892 w 7183001"/>
              <a:gd name="connsiteY1966" fmla="*/ 1539049 h 5435600"/>
              <a:gd name="connsiteX1967" fmla="*/ 1579407 w 7183001"/>
              <a:gd name="connsiteY1967" fmla="*/ 1416272 h 5435600"/>
              <a:gd name="connsiteX1968" fmla="*/ 1594647 w 7183001"/>
              <a:gd name="connsiteY1968" fmla="*/ 1272445 h 5435600"/>
              <a:gd name="connsiteX1969" fmla="*/ 1608649 w 7183001"/>
              <a:gd name="connsiteY1969" fmla="*/ 1213580 h 5435600"/>
              <a:gd name="connsiteX1970" fmla="*/ 1452058 w 7183001"/>
              <a:gd name="connsiteY1970" fmla="*/ 852106 h 5435600"/>
              <a:gd name="connsiteX1971" fmla="*/ 1403290 w 7183001"/>
              <a:gd name="connsiteY1971" fmla="*/ 824103 h 5435600"/>
              <a:gd name="connsiteX1972" fmla="*/ 1308135 w 7183001"/>
              <a:gd name="connsiteY1972" fmla="*/ 758666 h 5435600"/>
              <a:gd name="connsiteX1973" fmla="*/ 1258700 w 7183001"/>
              <a:gd name="connsiteY1973" fmla="*/ 484155 h 5435600"/>
              <a:gd name="connsiteX1974" fmla="*/ 1273178 w 7183001"/>
              <a:gd name="connsiteY1974" fmla="*/ 417386 h 5435600"/>
              <a:gd name="connsiteX1975" fmla="*/ 1295276 w 7183001"/>
              <a:gd name="connsiteY1975" fmla="*/ 207359 h 5435600"/>
              <a:gd name="connsiteX1976" fmla="*/ 1208408 w 7183001"/>
              <a:gd name="connsiteY1976" fmla="*/ 93249 h 5435600"/>
              <a:gd name="connsiteX1977" fmla="*/ 1143733 w 7183001"/>
              <a:gd name="connsiteY1977" fmla="*/ 111633 h 5435600"/>
              <a:gd name="connsiteX1978" fmla="*/ 1120969 w 7183001"/>
              <a:gd name="connsiteY1978" fmla="*/ 157639 h 5435600"/>
              <a:gd name="connsiteX1979" fmla="*/ 1115539 w 7183001"/>
              <a:gd name="connsiteY1979" fmla="*/ 184023 h 5435600"/>
              <a:gd name="connsiteX1980" fmla="*/ 1072772 w 7183001"/>
              <a:gd name="connsiteY1980" fmla="*/ 558832 h 5435600"/>
              <a:gd name="connsiteX1981" fmla="*/ 1221267 w 7183001"/>
              <a:gd name="connsiteY1981" fmla="*/ 888968 h 5435600"/>
              <a:gd name="connsiteX1982" fmla="*/ 1331376 w 7183001"/>
              <a:gd name="connsiteY1982" fmla="*/ 962501 h 5435600"/>
              <a:gd name="connsiteX1983" fmla="*/ 1518161 w 7183001"/>
              <a:gd name="connsiteY1983" fmla="*/ 1156144 h 5435600"/>
              <a:gd name="connsiteX1984" fmla="*/ 1471394 w 7183001"/>
              <a:gd name="connsiteY1984" fmla="*/ 1359217 h 5435600"/>
              <a:gd name="connsiteX1985" fmla="*/ 1452629 w 7183001"/>
              <a:gd name="connsiteY1985" fmla="*/ 1401223 h 5435600"/>
              <a:gd name="connsiteX1986" fmla="*/ 1473298 w 7183001"/>
              <a:gd name="connsiteY1986" fmla="*/ 1626584 h 5435600"/>
              <a:gd name="connsiteX1987" fmla="*/ 1510827 w 7183001"/>
              <a:gd name="connsiteY1987" fmla="*/ 1647444 h 5435600"/>
              <a:gd name="connsiteX1988" fmla="*/ 1547975 w 7183001"/>
              <a:gd name="connsiteY1988" fmla="*/ 1667732 h 5435600"/>
              <a:gd name="connsiteX1989" fmla="*/ 1627032 w 7183001"/>
              <a:gd name="connsiteY1989" fmla="*/ 1817751 h 5435600"/>
              <a:gd name="connsiteX1990" fmla="*/ 1690278 w 7183001"/>
              <a:gd name="connsiteY1990" fmla="*/ 1953673 h 5435600"/>
              <a:gd name="connsiteX1991" fmla="*/ 1966312 w 7183001"/>
              <a:gd name="connsiteY1991" fmla="*/ 1948434 h 5435600"/>
              <a:gd name="connsiteX1992" fmla="*/ 2054705 w 7183001"/>
              <a:gd name="connsiteY1992" fmla="*/ 1920049 h 5435600"/>
              <a:gd name="connsiteX1993" fmla="*/ 2508285 w 7183001"/>
              <a:gd name="connsiteY1993" fmla="*/ 2078165 h 5435600"/>
              <a:gd name="connsiteX1994" fmla="*/ 2529145 w 7183001"/>
              <a:gd name="connsiteY1994" fmla="*/ 2558034 h 5435600"/>
              <a:gd name="connsiteX1995" fmla="*/ 2415607 w 7183001"/>
              <a:gd name="connsiteY1995" fmla="*/ 2695194 h 5435600"/>
              <a:gd name="connsiteX1996" fmla="*/ 2278351 w 7183001"/>
              <a:gd name="connsiteY1996" fmla="*/ 2880549 h 5435600"/>
              <a:gd name="connsiteX1997" fmla="*/ 2266160 w 7183001"/>
              <a:gd name="connsiteY1997" fmla="*/ 2944940 h 5435600"/>
              <a:gd name="connsiteX1998" fmla="*/ 2351408 w 7183001"/>
              <a:gd name="connsiteY1998" fmla="*/ 3043238 h 5435600"/>
              <a:gd name="connsiteX1999" fmla="*/ 2375602 w 7183001"/>
              <a:gd name="connsiteY1999" fmla="*/ 3054858 h 5435600"/>
              <a:gd name="connsiteX2000" fmla="*/ 2578960 w 7183001"/>
              <a:gd name="connsiteY2000" fmla="*/ 3359277 h 5435600"/>
              <a:gd name="connsiteX2001" fmla="*/ 2607154 w 7183001"/>
              <a:gd name="connsiteY2001" fmla="*/ 3503581 h 5435600"/>
              <a:gd name="connsiteX2002" fmla="*/ 2657351 w 7183001"/>
              <a:gd name="connsiteY2002" fmla="*/ 3721322 h 5435600"/>
              <a:gd name="connsiteX2003" fmla="*/ 2789653 w 7183001"/>
              <a:gd name="connsiteY2003" fmla="*/ 3969163 h 5435600"/>
              <a:gd name="connsiteX2004" fmla="*/ 2929004 w 7183001"/>
              <a:gd name="connsiteY2004" fmla="*/ 4236815 h 5435600"/>
              <a:gd name="connsiteX2005" fmla="*/ 2969390 w 7183001"/>
              <a:gd name="connsiteY2005" fmla="*/ 4605147 h 5435600"/>
              <a:gd name="connsiteX2006" fmla="*/ 2974724 w 7183001"/>
              <a:gd name="connsiteY2006" fmla="*/ 4781455 h 5435600"/>
              <a:gd name="connsiteX2007" fmla="*/ 3224089 w 7183001"/>
              <a:gd name="connsiteY2007" fmla="*/ 5228368 h 5435600"/>
              <a:gd name="connsiteX2008" fmla="*/ 3218564 w 7183001"/>
              <a:gd name="connsiteY2008" fmla="*/ 5241512 h 5435600"/>
              <a:gd name="connsiteX2009" fmla="*/ 2960532 w 7183001"/>
              <a:gd name="connsiteY2009" fmla="*/ 4782503 h 5435600"/>
              <a:gd name="connsiteX2010" fmla="*/ 2955198 w 7183001"/>
              <a:gd name="connsiteY2010" fmla="*/ 4605242 h 5435600"/>
              <a:gd name="connsiteX2011" fmla="*/ 2915479 w 7183001"/>
              <a:gd name="connsiteY2011" fmla="*/ 4241197 h 5435600"/>
              <a:gd name="connsiteX2012" fmla="*/ 2777557 w 7183001"/>
              <a:gd name="connsiteY2012" fmla="*/ 3976687 h 5435600"/>
              <a:gd name="connsiteX2013" fmla="*/ 2643921 w 7183001"/>
              <a:gd name="connsiteY2013" fmla="*/ 3726085 h 5435600"/>
              <a:gd name="connsiteX2014" fmla="*/ 2593153 w 7183001"/>
              <a:gd name="connsiteY2014" fmla="*/ 3505962 h 5435600"/>
              <a:gd name="connsiteX2015" fmla="*/ 2565149 w 7183001"/>
              <a:gd name="connsiteY2015" fmla="*/ 3362611 h 5435600"/>
              <a:gd name="connsiteX2016" fmla="*/ 2369125 w 7183001"/>
              <a:gd name="connsiteY2016" fmla="*/ 3067431 h 5435600"/>
              <a:gd name="connsiteX2017" fmla="*/ 2345503 w 7183001"/>
              <a:gd name="connsiteY2017" fmla="*/ 3056096 h 5435600"/>
              <a:gd name="connsiteX2018" fmla="*/ 2251967 w 7183001"/>
              <a:gd name="connsiteY2018" fmla="*/ 2945511 h 5435600"/>
              <a:gd name="connsiteX2019" fmla="*/ 2265207 w 7183001"/>
              <a:gd name="connsiteY2019" fmla="*/ 2875026 h 5435600"/>
              <a:gd name="connsiteX2020" fmla="*/ 2405320 w 7183001"/>
              <a:gd name="connsiteY2020" fmla="*/ 2685193 h 5435600"/>
              <a:gd name="connsiteX2021" fmla="*/ 2517048 w 7183001"/>
              <a:gd name="connsiteY2021" fmla="*/ 2550414 h 5435600"/>
              <a:gd name="connsiteX2022" fmla="*/ 2496855 w 7183001"/>
              <a:gd name="connsiteY2022" fmla="*/ 2086547 h 5435600"/>
              <a:gd name="connsiteX2023" fmla="*/ 2058419 w 7183001"/>
              <a:gd name="connsiteY2023" fmla="*/ 1933765 h 5435600"/>
              <a:gd name="connsiteX2024" fmla="*/ 1971075 w 7183001"/>
              <a:gd name="connsiteY2024" fmla="*/ 1961864 h 5435600"/>
              <a:gd name="connsiteX2025" fmla="*/ 1680658 w 7183001"/>
              <a:gd name="connsiteY2025" fmla="*/ 1964055 h 5435600"/>
              <a:gd name="connsiteX2026" fmla="*/ 1613316 w 7183001"/>
              <a:gd name="connsiteY2026" fmla="*/ 1821275 h 5435600"/>
              <a:gd name="connsiteX2027" fmla="*/ 1539878 w 7183001"/>
              <a:gd name="connsiteY2027" fmla="*/ 1679353 h 5435600"/>
              <a:gd name="connsiteX2028" fmla="*/ 1504826 w 7183001"/>
              <a:gd name="connsiteY2028" fmla="*/ 1660303 h 5435600"/>
              <a:gd name="connsiteX2029" fmla="*/ 1464821 w 7183001"/>
              <a:gd name="connsiteY2029" fmla="*/ 1638014 h 5435600"/>
              <a:gd name="connsiteX2030" fmla="*/ 1439580 w 7183001"/>
              <a:gd name="connsiteY2030" fmla="*/ 1395603 h 5435600"/>
              <a:gd name="connsiteX2031" fmla="*/ 1458535 w 7183001"/>
              <a:gd name="connsiteY2031" fmla="*/ 1353217 h 5435600"/>
              <a:gd name="connsiteX2032" fmla="*/ 1504255 w 7183001"/>
              <a:gd name="connsiteY2032" fmla="*/ 1158907 h 5435600"/>
              <a:gd name="connsiteX2033" fmla="*/ 1324137 w 7183001"/>
              <a:gd name="connsiteY2033" fmla="*/ 974693 h 5435600"/>
              <a:gd name="connsiteX2034" fmla="*/ 1212123 w 7183001"/>
              <a:gd name="connsiteY2034" fmla="*/ 899826 h 5435600"/>
              <a:gd name="connsiteX2035" fmla="*/ 1058580 w 7183001"/>
              <a:gd name="connsiteY2035" fmla="*/ 559689 h 5435600"/>
              <a:gd name="connsiteX2036" fmla="*/ 1101633 w 7183001"/>
              <a:gd name="connsiteY2036" fmla="*/ 181070 h 5435600"/>
              <a:gd name="connsiteX2037" fmla="*/ 1107062 w 7183001"/>
              <a:gd name="connsiteY2037" fmla="*/ 154686 h 5435600"/>
              <a:gd name="connsiteX2038" fmla="*/ 1133446 w 7183001"/>
              <a:gd name="connsiteY2038" fmla="*/ 101822 h 5435600"/>
              <a:gd name="connsiteX2039" fmla="*/ 1212790 w 7183001"/>
              <a:gd name="connsiteY2039" fmla="*/ 79629 h 5435600"/>
              <a:gd name="connsiteX2040" fmla="*/ 1309469 w 7183001"/>
              <a:gd name="connsiteY2040" fmla="*/ 205264 h 5435600"/>
              <a:gd name="connsiteX2041" fmla="*/ 1287180 w 7183001"/>
              <a:gd name="connsiteY2041" fmla="*/ 420528 h 5435600"/>
              <a:gd name="connsiteX2042" fmla="*/ 1272797 w 7183001"/>
              <a:gd name="connsiteY2042" fmla="*/ 486823 h 5435600"/>
              <a:gd name="connsiteX2043" fmla="*/ 1318612 w 7183001"/>
              <a:gd name="connsiteY2043" fmla="*/ 748855 h 5435600"/>
              <a:gd name="connsiteX2044" fmla="*/ 1410147 w 7183001"/>
              <a:gd name="connsiteY2044" fmla="*/ 811530 h 5435600"/>
              <a:gd name="connsiteX2045" fmla="*/ 1459773 w 7183001"/>
              <a:gd name="connsiteY2045" fmla="*/ 840105 h 5435600"/>
              <a:gd name="connsiteX2046" fmla="*/ 1622650 w 7183001"/>
              <a:gd name="connsiteY2046" fmla="*/ 1216152 h 5435600"/>
              <a:gd name="connsiteX2047" fmla="*/ 1608363 w 7183001"/>
              <a:gd name="connsiteY2047" fmla="*/ 1276159 h 5435600"/>
              <a:gd name="connsiteX2048" fmla="*/ 1593314 w 7183001"/>
              <a:gd name="connsiteY2048" fmla="*/ 1413415 h 5435600"/>
              <a:gd name="connsiteX2049" fmla="*/ 1659131 w 7183001"/>
              <a:gd name="connsiteY2049" fmla="*/ 1530382 h 5435600"/>
              <a:gd name="connsiteX2050" fmla="*/ 1956978 w 7183001"/>
              <a:gd name="connsiteY2050" fmla="*/ 1752219 h 5435600"/>
              <a:gd name="connsiteX2051" fmla="*/ 2119475 w 7183001"/>
              <a:gd name="connsiteY2051" fmla="*/ 1728502 h 5435600"/>
              <a:gd name="connsiteX2052" fmla="*/ 2170814 w 7183001"/>
              <a:gd name="connsiteY2052" fmla="*/ 1715452 h 5435600"/>
              <a:gd name="connsiteX2053" fmla="*/ 2790511 w 7183001"/>
              <a:gd name="connsiteY2053" fmla="*/ 1879854 h 5435600"/>
              <a:gd name="connsiteX2054" fmla="*/ 2883475 w 7183001"/>
              <a:gd name="connsiteY2054" fmla="*/ 2498026 h 5435600"/>
              <a:gd name="connsiteX2055" fmla="*/ 2801369 w 7183001"/>
              <a:gd name="connsiteY2055" fmla="*/ 2613850 h 5435600"/>
              <a:gd name="connsiteX2056" fmla="*/ 2681831 w 7183001"/>
              <a:gd name="connsiteY2056" fmla="*/ 2889980 h 5435600"/>
              <a:gd name="connsiteX2057" fmla="*/ 2738600 w 7183001"/>
              <a:gd name="connsiteY2057" fmla="*/ 3023901 h 5435600"/>
              <a:gd name="connsiteX2058" fmla="*/ 2751458 w 7183001"/>
              <a:gd name="connsiteY2058" fmla="*/ 3046381 h 5435600"/>
              <a:gd name="connsiteX2059" fmla="*/ 2884237 w 7183001"/>
              <a:gd name="connsiteY2059" fmla="*/ 3452336 h 5435600"/>
              <a:gd name="connsiteX2060" fmla="*/ 2894143 w 7183001"/>
              <a:gd name="connsiteY2060" fmla="*/ 3569970 h 5435600"/>
              <a:gd name="connsiteX2061" fmla="*/ 2938910 w 7183001"/>
              <a:gd name="connsiteY2061" fmla="*/ 3838956 h 5435600"/>
              <a:gd name="connsiteX2062" fmla="*/ 3026064 w 7183001"/>
              <a:gd name="connsiteY2062" fmla="*/ 3998595 h 5435600"/>
              <a:gd name="connsiteX2063" fmla="*/ 3064926 w 7183001"/>
              <a:gd name="connsiteY2063" fmla="*/ 4061270 h 5435600"/>
              <a:gd name="connsiteX2064" fmla="*/ 3254854 w 7183001"/>
              <a:gd name="connsiteY2064" fmla="*/ 4785932 h 5435600"/>
              <a:gd name="connsiteX2065" fmla="*/ 3255521 w 7183001"/>
              <a:gd name="connsiteY2065" fmla="*/ 4811649 h 5435600"/>
              <a:gd name="connsiteX2066" fmla="*/ 3421447 w 7183001"/>
              <a:gd name="connsiteY2066" fmla="*/ 5309330 h 5435600"/>
              <a:gd name="connsiteX2067" fmla="*/ 3423923 w 7183001"/>
              <a:gd name="connsiteY2067" fmla="*/ 5310759 h 5435600"/>
              <a:gd name="connsiteX2068" fmla="*/ 3681956 w 7183001"/>
              <a:gd name="connsiteY2068" fmla="*/ 5255990 h 5435600"/>
              <a:gd name="connsiteX2069" fmla="*/ 3642712 w 7183001"/>
              <a:gd name="connsiteY2069" fmla="*/ 5019770 h 5435600"/>
              <a:gd name="connsiteX2070" fmla="*/ 3329435 w 7183001"/>
              <a:gd name="connsiteY2070" fmla="*/ 4334447 h 5435600"/>
              <a:gd name="connsiteX2071" fmla="*/ 3323339 w 7183001"/>
              <a:gd name="connsiteY2071" fmla="*/ 4180237 h 5435600"/>
              <a:gd name="connsiteX2072" fmla="*/ 3484407 w 7183001"/>
              <a:gd name="connsiteY2072" fmla="*/ 4039933 h 5435600"/>
              <a:gd name="connsiteX2073" fmla="*/ 3511077 w 7183001"/>
              <a:gd name="connsiteY2073" fmla="*/ 4028884 h 5435600"/>
              <a:gd name="connsiteX2074" fmla="*/ 3665192 w 7183001"/>
              <a:gd name="connsiteY2074" fmla="*/ 3935349 h 5435600"/>
              <a:gd name="connsiteX2075" fmla="*/ 3694814 w 7183001"/>
              <a:gd name="connsiteY2075" fmla="*/ 3820478 h 5435600"/>
              <a:gd name="connsiteX2076" fmla="*/ 3653190 w 7183001"/>
              <a:gd name="connsiteY2076" fmla="*/ 3760565 h 5435600"/>
              <a:gd name="connsiteX2077" fmla="*/ 3477644 w 7183001"/>
              <a:gd name="connsiteY2077" fmla="*/ 3860768 h 5435600"/>
              <a:gd name="connsiteX2078" fmla="*/ 3308290 w 7183001"/>
              <a:gd name="connsiteY2078" fmla="*/ 3976497 h 5435600"/>
              <a:gd name="connsiteX2079" fmla="*/ 3109979 w 7183001"/>
              <a:gd name="connsiteY2079" fmla="*/ 3785140 h 5435600"/>
              <a:gd name="connsiteX2080" fmla="*/ 3109408 w 7183001"/>
              <a:gd name="connsiteY2080" fmla="*/ 3674078 h 5435600"/>
              <a:gd name="connsiteX2081" fmla="*/ 3238281 w 7183001"/>
              <a:gd name="connsiteY2081" fmla="*/ 3536823 h 5435600"/>
              <a:gd name="connsiteX2082" fmla="*/ 3271904 w 7183001"/>
              <a:gd name="connsiteY2082" fmla="*/ 3513391 h 5435600"/>
              <a:gd name="connsiteX2083" fmla="*/ 3347723 w 7183001"/>
              <a:gd name="connsiteY2083" fmla="*/ 3322415 h 5435600"/>
              <a:gd name="connsiteX2084" fmla="*/ 3241519 w 7183001"/>
              <a:gd name="connsiteY2084" fmla="*/ 3279743 h 5435600"/>
              <a:gd name="connsiteX2085" fmla="*/ 3122838 w 7183001"/>
              <a:gd name="connsiteY2085" fmla="*/ 3353086 h 5435600"/>
              <a:gd name="connsiteX2086" fmla="*/ 3061307 w 7183001"/>
              <a:gd name="connsiteY2086" fmla="*/ 3376232 h 5435600"/>
              <a:gd name="connsiteX2087" fmla="*/ 3006252 w 7183001"/>
              <a:gd name="connsiteY2087" fmla="*/ 3337179 h 5435600"/>
              <a:gd name="connsiteX2088" fmla="*/ 2869187 w 7183001"/>
              <a:gd name="connsiteY2088" fmla="*/ 3062383 h 5435600"/>
              <a:gd name="connsiteX2089" fmla="*/ 2818133 w 7183001"/>
              <a:gd name="connsiteY2089" fmla="*/ 2926175 h 5435600"/>
              <a:gd name="connsiteX2090" fmla="*/ 2959960 w 7183001"/>
              <a:gd name="connsiteY2090" fmla="*/ 2588705 h 5435600"/>
              <a:gd name="connsiteX2091" fmla="*/ 3088358 w 7183001"/>
              <a:gd name="connsiteY2091" fmla="*/ 2387346 h 5435600"/>
              <a:gd name="connsiteX2092" fmla="*/ 2862996 w 7183001"/>
              <a:gd name="connsiteY2092" fmla="*/ 1676686 h 5435600"/>
              <a:gd name="connsiteX2093" fmla="*/ 2749934 w 7183001"/>
              <a:gd name="connsiteY2093" fmla="*/ 1555242 h 5435600"/>
              <a:gd name="connsiteX2094" fmla="*/ 2354266 w 7183001"/>
              <a:gd name="connsiteY2094" fmla="*/ 1525238 h 5435600"/>
              <a:gd name="connsiteX2095" fmla="*/ 2297497 w 7183001"/>
              <a:gd name="connsiteY2095" fmla="*/ 1534287 h 5435600"/>
              <a:gd name="connsiteX2096" fmla="*/ 1882969 w 7183001"/>
              <a:gd name="connsiteY2096" fmla="*/ 1380173 h 5435600"/>
              <a:gd name="connsiteX2097" fmla="*/ 1876111 w 7183001"/>
              <a:gd name="connsiteY2097" fmla="*/ 1196435 h 5435600"/>
              <a:gd name="connsiteX2098" fmla="*/ 1874206 w 7183001"/>
              <a:gd name="connsiteY2098" fmla="*/ 1030605 h 5435600"/>
              <a:gd name="connsiteX2099" fmla="*/ 1717996 w 7183001"/>
              <a:gd name="connsiteY2099" fmla="*/ 840867 h 5435600"/>
              <a:gd name="connsiteX2100" fmla="*/ 1643225 w 7183001"/>
              <a:gd name="connsiteY2100" fmla="*/ 775716 h 5435600"/>
              <a:gd name="connsiteX2101" fmla="*/ 1504636 w 7183001"/>
              <a:gd name="connsiteY2101" fmla="*/ 468916 h 5435600"/>
              <a:gd name="connsiteX2102" fmla="*/ 1686944 w 7183001"/>
              <a:gd name="connsiteY2102" fmla="*/ 196119 h 5435600"/>
              <a:gd name="connsiteX2103" fmla="*/ 1693993 w 7183001"/>
              <a:gd name="connsiteY2103" fmla="*/ 193643 h 5435600"/>
              <a:gd name="connsiteX2104" fmla="*/ 1788290 w 7183001"/>
              <a:gd name="connsiteY2104" fmla="*/ 501968 h 5435600"/>
              <a:gd name="connsiteX2105" fmla="*/ 1842297 w 7183001"/>
              <a:gd name="connsiteY2105" fmla="*/ 626078 h 5435600"/>
              <a:gd name="connsiteX2106" fmla="*/ 1918497 w 7183001"/>
              <a:gd name="connsiteY2106" fmla="*/ 697420 h 5435600"/>
              <a:gd name="connsiteX2107" fmla="*/ 2003841 w 7183001"/>
              <a:gd name="connsiteY2107" fmla="*/ 780955 h 5435600"/>
              <a:gd name="connsiteX2108" fmla="*/ 2039750 w 7183001"/>
              <a:gd name="connsiteY2108" fmla="*/ 1032986 h 5435600"/>
              <a:gd name="connsiteX2109" fmla="*/ 2103473 w 7183001"/>
              <a:gd name="connsiteY2109" fmla="*/ 1290828 h 5435600"/>
              <a:gd name="connsiteX2110" fmla="*/ 2430656 w 7183001"/>
              <a:gd name="connsiteY2110" fmla="*/ 1191482 h 5435600"/>
              <a:gd name="connsiteX2111" fmla="*/ 2638396 w 7183001"/>
              <a:gd name="connsiteY2111" fmla="*/ 843915 h 5435600"/>
              <a:gd name="connsiteX2112" fmla="*/ 2658399 w 7183001"/>
              <a:gd name="connsiteY2112" fmla="*/ 683609 h 5435600"/>
              <a:gd name="connsiteX2113" fmla="*/ 2764698 w 7183001"/>
              <a:gd name="connsiteY2113" fmla="*/ 361188 h 5435600"/>
              <a:gd name="connsiteX2114" fmla="*/ 2853757 w 7183001"/>
              <a:gd name="connsiteY2114" fmla="*/ 318992 h 5435600"/>
              <a:gd name="connsiteX2115" fmla="*/ 2994536 w 7183001"/>
              <a:gd name="connsiteY2115" fmla="*/ 429673 h 5435600"/>
              <a:gd name="connsiteX2116" fmla="*/ 2935481 w 7183001"/>
              <a:gd name="connsiteY2116" fmla="*/ 802195 h 5435600"/>
              <a:gd name="connsiteX2117" fmla="*/ 2817848 w 7183001"/>
              <a:gd name="connsiteY2117" fmla="*/ 965358 h 5435600"/>
              <a:gd name="connsiteX2118" fmla="*/ 2709643 w 7183001"/>
              <a:gd name="connsiteY2118" fmla="*/ 1113377 h 5435600"/>
              <a:gd name="connsiteX2119" fmla="*/ 2674401 w 7183001"/>
              <a:gd name="connsiteY2119" fmla="*/ 1195292 h 5435600"/>
              <a:gd name="connsiteX2120" fmla="*/ 2772890 w 7183001"/>
              <a:gd name="connsiteY2120" fmla="*/ 1361980 h 5435600"/>
              <a:gd name="connsiteX2121" fmla="*/ 2878522 w 7183001"/>
              <a:gd name="connsiteY2121" fmla="*/ 1412367 h 5435600"/>
              <a:gd name="connsiteX2122" fmla="*/ 2965485 w 7183001"/>
              <a:gd name="connsiteY2122" fmla="*/ 1451705 h 5435600"/>
              <a:gd name="connsiteX2123" fmla="*/ 3247425 w 7183001"/>
              <a:gd name="connsiteY2123" fmla="*/ 1914430 h 5435600"/>
              <a:gd name="connsiteX2124" fmla="*/ 3200276 w 7183001"/>
              <a:gd name="connsiteY2124" fmla="*/ 2468308 h 5435600"/>
              <a:gd name="connsiteX2125" fmla="*/ 3131792 w 7183001"/>
              <a:gd name="connsiteY2125" fmla="*/ 2687955 h 5435600"/>
              <a:gd name="connsiteX2126" fmla="*/ 3092834 w 7183001"/>
              <a:gd name="connsiteY2126" fmla="*/ 2746057 h 5435600"/>
              <a:gd name="connsiteX2127" fmla="*/ 3034256 w 7183001"/>
              <a:gd name="connsiteY2127" fmla="*/ 2847593 h 5435600"/>
              <a:gd name="connsiteX2128" fmla="*/ 3074165 w 7183001"/>
              <a:gd name="connsiteY2128" fmla="*/ 3021425 h 5435600"/>
              <a:gd name="connsiteX2129" fmla="*/ 3237328 w 7183001"/>
              <a:gd name="connsiteY2129" fmla="*/ 3093244 h 5435600"/>
              <a:gd name="connsiteX2130" fmla="*/ 3284192 w 7183001"/>
              <a:gd name="connsiteY2130" fmla="*/ 3083242 h 5435600"/>
              <a:gd name="connsiteX2131" fmla="*/ 3358772 w 7183001"/>
              <a:gd name="connsiteY2131" fmla="*/ 3071622 h 5435600"/>
              <a:gd name="connsiteX2132" fmla="*/ 3513268 w 7183001"/>
              <a:gd name="connsiteY2132" fmla="*/ 3239833 h 5435600"/>
              <a:gd name="connsiteX2133" fmla="*/ 3447260 w 7183001"/>
              <a:gd name="connsiteY2133" fmla="*/ 3470434 h 5435600"/>
              <a:gd name="connsiteX2134" fmla="*/ 3446593 w 7183001"/>
              <a:gd name="connsiteY2134" fmla="*/ 3471577 h 5435600"/>
              <a:gd name="connsiteX2135" fmla="*/ 3433353 w 7183001"/>
              <a:gd name="connsiteY2135" fmla="*/ 3563207 h 5435600"/>
              <a:gd name="connsiteX2136" fmla="*/ 3492884 w 7183001"/>
              <a:gd name="connsiteY2136" fmla="*/ 3599593 h 5435600"/>
              <a:gd name="connsiteX2137" fmla="*/ 3610423 w 7183001"/>
              <a:gd name="connsiteY2137" fmla="*/ 3573018 h 5435600"/>
              <a:gd name="connsiteX2138" fmla="*/ 3692719 w 7183001"/>
              <a:gd name="connsiteY2138" fmla="*/ 3546443 h 5435600"/>
              <a:gd name="connsiteX2139" fmla="*/ 3924653 w 7183001"/>
              <a:gd name="connsiteY2139" fmla="*/ 3730276 h 5435600"/>
              <a:gd name="connsiteX2140" fmla="*/ 3822164 w 7183001"/>
              <a:gd name="connsiteY2140" fmla="*/ 4024217 h 5435600"/>
              <a:gd name="connsiteX2141" fmla="*/ 3779015 w 7183001"/>
              <a:gd name="connsiteY2141" fmla="*/ 4066794 h 5435600"/>
              <a:gd name="connsiteX2142" fmla="*/ 3679384 w 7183001"/>
              <a:gd name="connsiteY2142" fmla="*/ 4195477 h 5435600"/>
              <a:gd name="connsiteX2143" fmla="*/ 3642427 w 7183001"/>
              <a:gd name="connsiteY2143" fmla="*/ 4367975 h 5435600"/>
              <a:gd name="connsiteX2144" fmla="*/ 3630330 w 7183001"/>
              <a:gd name="connsiteY2144" fmla="*/ 4435030 h 5435600"/>
              <a:gd name="connsiteX2145" fmla="*/ 3717008 w 7183001"/>
              <a:gd name="connsiteY2145" fmla="*/ 4909566 h 5435600"/>
              <a:gd name="connsiteX2146" fmla="*/ 3817020 w 7183001"/>
              <a:gd name="connsiteY2146" fmla="*/ 5118164 h 5435600"/>
              <a:gd name="connsiteX2147" fmla="*/ 3865121 w 7183001"/>
              <a:gd name="connsiteY2147" fmla="*/ 5259610 h 5435600"/>
              <a:gd name="connsiteX2148" fmla="*/ 3987994 w 7183001"/>
              <a:gd name="connsiteY2148" fmla="*/ 5307140 h 5435600"/>
              <a:gd name="connsiteX2149" fmla="*/ 3972659 w 7183001"/>
              <a:gd name="connsiteY2149" fmla="*/ 5008817 h 5435600"/>
              <a:gd name="connsiteX2150" fmla="*/ 3961800 w 7183001"/>
              <a:gd name="connsiteY2150" fmla="*/ 4695063 h 5435600"/>
              <a:gd name="connsiteX2151" fmla="*/ 4249550 w 7183001"/>
              <a:gd name="connsiteY2151" fmla="*/ 4585335 h 5435600"/>
              <a:gd name="connsiteX2152" fmla="*/ 4424429 w 7183001"/>
              <a:gd name="connsiteY2152" fmla="*/ 4846034 h 5435600"/>
              <a:gd name="connsiteX2153" fmla="*/ 4410809 w 7183001"/>
              <a:gd name="connsiteY2153" fmla="*/ 4948619 h 5435600"/>
              <a:gd name="connsiteX2154" fmla="*/ 4400521 w 7183001"/>
              <a:gd name="connsiteY2154" fmla="*/ 5087779 h 5435600"/>
              <a:gd name="connsiteX2155" fmla="*/ 4540539 w 7183001"/>
              <a:gd name="connsiteY2155" fmla="*/ 5264849 h 5435600"/>
              <a:gd name="connsiteX2156" fmla="*/ 4920110 w 7183001"/>
              <a:gd name="connsiteY2156" fmla="*/ 5200936 h 5435600"/>
              <a:gd name="connsiteX2157" fmla="*/ 4957925 w 7183001"/>
              <a:gd name="connsiteY2157" fmla="*/ 5094351 h 5435600"/>
              <a:gd name="connsiteX2158" fmla="*/ 4888297 w 7183001"/>
              <a:gd name="connsiteY2158" fmla="*/ 4981575 h 5435600"/>
              <a:gd name="connsiteX2159" fmla="*/ 4750661 w 7183001"/>
              <a:gd name="connsiteY2159" fmla="*/ 5013770 h 5435600"/>
              <a:gd name="connsiteX2160" fmla="*/ 4547397 w 7183001"/>
              <a:gd name="connsiteY2160" fmla="*/ 5072444 h 5435600"/>
              <a:gd name="connsiteX2161" fmla="*/ 4456719 w 7183001"/>
              <a:gd name="connsiteY2161" fmla="*/ 4788503 h 5435600"/>
              <a:gd name="connsiteX2162" fmla="*/ 4407856 w 7183001"/>
              <a:gd name="connsiteY2162" fmla="*/ 4501801 h 5435600"/>
              <a:gd name="connsiteX2163" fmla="*/ 4096103 w 7183001"/>
              <a:gd name="connsiteY2163" fmla="*/ 4492371 h 5435600"/>
              <a:gd name="connsiteX2164" fmla="*/ 4084482 w 7183001"/>
              <a:gd name="connsiteY2164" fmla="*/ 4495514 h 5435600"/>
              <a:gd name="connsiteX2165" fmla="*/ 3831689 w 7183001"/>
              <a:gd name="connsiteY2165" fmla="*/ 4477322 h 5435600"/>
              <a:gd name="connsiteX2166" fmla="*/ 3770157 w 7183001"/>
              <a:gd name="connsiteY2166" fmla="*/ 4380452 h 5435600"/>
              <a:gd name="connsiteX2167" fmla="*/ 3773395 w 7183001"/>
              <a:gd name="connsiteY2167" fmla="*/ 4314634 h 5435600"/>
              <a:gd name="connsiteX2168" fmla="*/ 3860930 w 7183001"/>
              <a:gd name="connsiteY2168" fmla="*/ 4126040 h 5435600"/>
              <a:gd name="connsiteX2169" fmla="*/ 3931511 w 7183001"/>
              <a:gd name="connsiteY2169" fmla="*/ 4044696 h 5435600"/>
              <a:gd name="connsiteX2170" fmla="*/ 4015331 w 7183001"/>
              <a:gd name="connsiteY2170" fmla="*/ 3944207 h 5435600"/>
              <a:gd name="connsiteX2171" fmla="*/ 4065813 w 7183001"/>
              <a:gd name="connsiteY2171" fmla="*/ 3646170 h 5435600"/>
              <a:gd name="connsiteX2172" fmla="*/ 3897887 w 7183001"/>
              <a:gd name="connsiteY2172" fmla="*/ 3394805 h 5435600"/>
              <a:gd name="connsiteX2173" fmla="*/ 3862835 w 7183001"/>
              <a:gd name="connsiteY2173" fmla="*/ 3374136 h 5435600"/>
              <a:gd name="connsiteX2174" fmla="*/ 3764156 w 7183001"/>
              <a:gd name="connsiteY2174" fmla="*/ 3295841 h 5435600"/>
              <a:gd name="connsiteX2175" fmla="*/ 3739868 w 7183001"/>
              <a:gd name="connsiteY2175" fmla="*/ 3113818 h 5435600"/>
              <a:gd name="connsiteX2176" fmla="*/ 3742916 w 7183001"/>
              <a:gd name="connsiteY2176" fmla="*/ 3073908 h 5435600"/>
              <a:gd name="connsiteX2177" fmla="*/ 3654428 w 7183001"/>
              <a:gd name="connsiteY2177" fmla="*/ 2900647 h 5435600"/>
              <a:gd name="connsiteX2178" fmla="*/ 3615566 w 7183001"/>
              <a:gd name="connsiteY2178" fmla="*/ 2899029 h 5435600"/>
              <a:gd name="connsiteX2179" fmla="*/ 3588992 w 7183001"/>
              <a:gd name="connsiteY2179" fmla="*/ 2899029 h 5435600"/>
              <a:gd name="connsiteX2180" fmla="*/ 3477740 w 7183001"/>
              <a:gd name="connsiteY2180" fmla="*/ 2839402 h 5435600"/>
              <a:gd name="connsiteX2181" fmla="*/ 3424971 w 7183001"/>
              <a:gd name="connsiteY2181" fmla="*/ 2654427 h 5435600"/>
              <a:gd name="connsiteX2182" fmla="*/ 3532413 w 7183001"/>
              <a:gd name="connsiteY2182" fmla="*/ 2407253 h 5435600"/>
              <a:gd name="connsiteX2183" fmla="*/ 3558321 w 7183001"/>
              <a:gd name="connsiteY2183" fmla="*/ 2364581 h 5435600"/>
              <a:gd name="connsiteX2184" fmla="*/ 3629759 w 7183001"/>
              <a:gd name="connsiteY2184" fmla="*/ 2068925 h 5435600"/>
              <a:gd name="connsiteX2185" fmla="*/ 3564417 w 7183001"/>
              <a:gd name="connsiteY2185" fmla="*/ 1945291 h 5435600"/>
              <a:gd name="connsiteX2186" fmla="*/ 3506600 w 7183001"/>
              <a:gd name="connsiteY2186" fmla="*/ 1845373 h 5435600"/>
              <a:gd name="connsiteX2187" fmla="*/ 3549653 w 7183001"/>
              <a:gd name="connsiteY2187" fmla="*/ 1478185 h 5435600"/>
              <a:gd name="connsiteX2188" fmla="*/ 3632521 w 7183001"/>
              <a:gd name="connsiteY2188" fmla="*/ 1336643 h 5435600"/>
              <a:gd name="connsiteX2189" fmla="*/ 3735391 w 7183001"/>
              <a:gd name="connsiteY2189" fmla="*/ 1152715 h 5435600"/>
              <a:gd name="connsiteX2190" fmla="*/ 3768538 w 7183001"/>
              <a:gd name="connsiteY2190" fmla="*/ 1066990 h 5435600"/>
              <a:gd name="connsiteX2191" fmla="*/ 3810638 w 7183001"/>
              <a:gd name="connsiteY2191" fmla="*/ 961453 h 5435600"/>
              <a:gd name="connsiteX2192" fmla="*/ 3880457 w 7183001"/>
              <a:gd name="connsiteY2192" fmla="*/ 840009 h 5435600"/>
              <a:gd name="connsiteX2193" fmla="*/ 3969134 w 7183001"/>
              <a:gd name="connsiteY2193" fmla="*/ 672274 h 5435600"/>
              <a:gd name="connsiteX2194" fmla="*/ 3957704 w 7183001"/>
              <a:gd name="connsiteY2194" fmla="*/ 454343 h 5435600"/>
              <a:gd name="connsiteX2195" fmla="*/ 3854072 w 7183001"/>
              <a:gd name="connsiteY2195" fmla="*/ 377094 h 5435600"/>
              <a:gd name="connsiteX2196" fmla="*/ 3711007 w 7183001"/>
              <a:gd name="connsiteY2196" fmla="*/ 409765 h 5435600"/>
              <a:gd name="connsiteX2197" fmla="*/ 3584515 w 7183001"/>
              <a:gd name="connsiteY2197" fmla="*/ 671322 h 5435600"/>
              <a:gd name="connsiteX2198" fmla="*/ 3578419 w 7183001"/>
              <a:gd name="connsiteY2198" fmla="*/ 839533 h 5435600"/>
              <a:gd name="connsiteX2199" fmla="*/ 3553654 w 7183001"/>
              <a:gd name="connsiteY2199" fmla="*/ 1109567 h 5435600"/>
              <a:gd name="connsiteX2200" fmla="*/ 3389824 w 7183001"/>
              <a:gd name="connsiteY2200" fmla="*/ 1325690 h 5435600"/>
              <a:gd name="connsiteX2201" fmla="*/ 3226851 w 7183001"/>
              <a:gd name="connsiteY2201" fmla="*/ 1348359 h 5435600"/>
              <a:gd name="connsiteX2202" fmla="*/ 3056068 w 7183001"/>
              <a:gd name="connsiteY2202" fmla="*/ 1042225 h 5435600"/>
              <a:gd name="connsiteX2203" fmla="*/ 3145031 w 7183001"/>
              <a:gd name="connsiteY2203" fmla="*/ 766381 h 5435600"/>
              <a:gd name="connsiteX2204" fmla="*/ 3177702 w 7183001"/>
              <a:gd name="connsiteY2204" fmla="*/ 691515 h 5435600"/>
              <a:gd name="connsiteX2205" fmla="*/ 3294193 w 7183001"/>
              <a:gd name="connsiteY2205" fmla="*/ 22098 h 5435600"/>
              <a:gd name="connsiteX2206" fmla="*/ 25018 w 7183001"/>
              <a:gd name="connsiteY2206" fmla="*/ 0 h 5435600"/>
              <a:gd name="connsiteX2207" fmla="*/ 39968 w 7183001"/>
              <a:gd name="connsiteY2207" fmla="*/ 0 h 5435600"/>
              <a:gd name="connsiteX2208" fmla="*/ 30007 w 7183001"/>
              <a:gd name="connsiteY2208" fmla="*/ 29659 h 5435600"/>
              <a:gd name="connsiteX2209" fmla="*/ 21784 w 7183001"/>
              <a:gd name="connsiteY2209" fmla="*/ 250221 h 5435600"/>
              <a:gd name="connsiteX2210" fmla="*/ 99413 w 7183001"/>
              <a:gd name="connsiteY2210" fmla="*/ 514921 h 5435600"/>
              <a:gd name="connsiteX2211" fmla="*/ 181233 w 7183001"/>
              <a:gd name="connsiteY2211" fmla="*/ 805624 h 5435600"/>
              <a:gd name="connsiteX2212" fmla="*/ 187329 w 7183001"/>
              <a:gd name="connsiteY2212" fmla="*/ 860393 h 5435600"/>
              <a:gd name="connsiteX2213" fmla="*/ 223333 w 7183001"/>
              <a:gd name="connsiteY2213" fmla="*/ 1022889 h 5435600"/>
              <a:gd name="connsiteX2214" fmla="*/ 414500 w 7183001"/>
              <a:gd name="connsiteY2214" fmla="*/ 1192339 h 5435600"/>
              <a:gd name="connsiteX2215" fmla="*/ 567567 w 7183001"/>
              <a:gd name="connsiteY2215" fmla="*/ 1303781 h 5435600"/>
              <a:gd name="connsiteX2216" fmla="*/ 638433 w 7183001"/>
              <a:gd name="connsiteY2216" fmla="*/ 1919859 h 5435600"/>
              <a:gd name="connsiteX2217" fmla="*/ 634527 w 7183001"/>
              <a:gd name="connsiteY2217" fmla="*/ 1935765 h 5435600"/>
              <a:gd name="connsiteX2218" fmla="*/ 632623 w 7183001"/>
              <a:gd name="connsiteY2218" fmla="*/ 2539174 h 5435600"/>
              <a:gd name="connsiteX2219" fmla="*/ 764639 w 7183001"/>
              <a:gd name="connsiteY2219" fmla="*/ 2696527 h 5435600"/>
              <a:gd name="connsiteX2220" fmla="*/ 893798 w 7183001"/>
              <a:gd name="connsiteY2220" fmla="*/ 2847975 h 5435600"/>
              <a:gd name="connsiteX2221" fmla="*/ 978665 w 7183001"/>
              <a:gd name="connsiteY2221" fmla="*/ 3067145 h 5435600"/>
              <a:gd name="connsiteX2222" fmla="*/ 1145448 w 7183001"/>
              <a:gd name="connsiteY2222" fmla="*/ 3366516 h 5435600"/>
              <a:gd name="connsiteX2223" fmla="*/ 1529020 w 7183001"/>
              <a:gd name="connsiteY2223" fmla="*/ 3385088 h 5435600"/>
              <a:gd name="connsiteX2224" fmla="*/ 1908115 w 7183001"/>
              <a:gd name="connsiteY2224" fmla="*/ 3391662 h 5435600"/>
              <a:gd name="connsiteX2225" fmla="*/ 2131095 w 7183001"/>
              <a:gd name="connsiteY2225" fmla="*/ 3899630 h 5435600"/>
              <a:gd name="connsiteX2226" fmla="*/ 2379793 w 7183001"/>
              <a:gd name="connsiteY2226" fmla="*/ 4370355 h 5435600"/>
              <a:gd name="connsiteX2227" fmla="*/ 2421132 w 7183001"/>
              <a:gd name="connsiteY2227" fmla="*/ 4381403 h 5435600"/>
              <a:gd name="connsiteX2228" fmla="*/ 2504380 w 7183001"/>
              <a:gd name="connsiteY2228" fmla="*/ 4411598 h 5435600"/>
              <a:gd name="connsiteX2229" fmla="*/ 2564292 w 7183001"/>
              <a:gd name="connsiteY2229" fmla="*/ 4633625 h 5435600"/>
              <a:gd name="connsiteX2230" fmla="*/ 2518096 w 7183001"/>
              <a:gd name="connsiteY2230" fmla="*/ 4750116 h 5435600"/>
              <a:gd name="connsiteX2231" fmla="*/ 2475805 w 7183001"/>
              <a:gd name="connsiteY2231" fmla="*/ 4853558 h 5435600"/>
              <a:gd name="connsiteX2232" fmla="*/ 2682307 w 7183001"/>
              <a:gd name="connsiteY2232" fmla="*/ 5405628 h 5435600"/>
              <a:gd name="connsiteX2233" fmla="*/ 2725834 w 7183001"/>
              <a:gd name="connsiteY2233" fmla="*/ 5435600 h 5435600"/>
              <a:gd name="connsiteX2234" fmla="*/ 2700324 w 7183001"/>
              <a:gd name="connsiteY2234" fmla="*/ 5435600 h 5435600"/>
              <a:gd name="connsiteX2235" fmla="*/ 2672878 w 7183001"/>
              <a:gd name="connsiteY2235" fmla="*/ 5416677 h 5435600"/>
              <a:gd name="connsiteX2236" fmla="*/ 2461899 w 7183001"/>
              <a:gd name="connsiteY2236" fmla="*/ 4849462 h 5435600"/>
              <a:gd name="connsiteX2237" fmla="*/ 2504952 w 7183001"/>
              <a:gd name="connsiteY2237" fmla="*/ 4744116 h 5435600"/>
              <a:gd name="connsiteX2238" fmla="*/ 2550291 w 7183001"/>
              <a:gd name="connsiteY2238" fmla="*/ 4629911 h 5435600"/>
              <a:gd name="connsiteX2239" fmla="*/ 2496379 w 7183001"/>
              <a:gd name="connsiteY2239" fmla="*/ 4423600 h 5435600"/>
              <a:gd name="connsiteX2240" fmla="*/ 2417607 w 7183001"/>
              <a:gd name="connsiteY2240" fmla="*/ 4395311 h 5435600"/>
              <a:gd name="connsiteX2241" fmla="*/ 2375126 w 7183001"/>
              <a:gd name="connsiteY2241" fmla="*/ 4383975 h 5435600"/>
              <a:gd name="connsiteX2242" fmla="*/ 2116618 w 7183001"/>
              <a:gd name="connsiteY2242" fmla="*/ 3900963 h 5435600"/>
              <a:gd name="connsiteX2243" fmla="*/ 1901448 w 7183001"/>
              <a:gd name="connsiteY2243" fmla="*/ 3404425 h 5435600"/>
              <a:gd name="connsiteX2244" fmla="*/ 1531592 w 7183001"/>
              <a:gd name="connsiteY2244" fmla="*/ 3399091 h 5435600"/>
              <a:gd name="connsiteX2245" fmla="*/ 1137352 w 7183001"/>
              <a:gd name="connsiteY2245" fmla="*/ 3378422 h 5435600"/>
              <a:gd name="connsiteX2246" fmla="*/ 964759 w 7183001"/>
              <a:gd name="connsiteY2246" fmla="*/ 3071145 h 5435600"/>
              <a:gd name="connsiteX2247" fmla="*/ 881416 w 7183001"/>
              <a:gd name="connsiteY2247" fmla="*/ 2855309 h 5435600"/>
              <a:gd name="connsiteX2248" fmla="*/ 754352 w 7183001"/>
              <a:gd name="connsiteY2248" fmla="*/ 2706528 h 5435600"/>
              <a:gd name="connsiteX2249" fmla="*/ 620050 w 7183001"/>
              <a:gd name="connsiteY2249" fmla="*/ 2546127 h 5435600"/>
              <a:gd name="connsiteX2250" fmla="*/ 620526 w 7183001"/>
              <a:gd name="connsiteY2250" fmla="*/ 1932146 h 5435600"/>
              <a:gd name="connsiteX2251" fmla="*/ 624431 w 7183001"/>
              <a:gd name="connsiteY2251" fmla="*/ 1916239 h 5435600"/>
              <a:gd name="connsiteX2252" fmla="*/ 557184 w 7183001"/>
              <a:gd name="connsiteY2252" fmla="*/ 1313402 h 5435600"/>
              <a:gd name="connsiteX2253" fmla="*/ 407070 w 7183001"/>
              <a:gd name="connsiteY2253" fmla="*/ 1204340 h 5435600"/>
              <a:gd name="connsiteX2254" fmla="*/ 210569 w 7183001"/>
              <a:gd name="connsiteY2254" fmla="*/ 1028985 h 5435600"/>
              <a:gd name="connsiteX2255" fmla="*/ 173136 w 7183001"/>
              <a:gd name="connsiteY2255" fmla="*/ 861536 h 5435600"/>
              <a:gd name="connsiteX2256" fmla="*/ 167041 w 7183001"/>
              <a:gd name="connsiteY2256" fmla="*/ 807338 h 5435600"/>
              <a:gd name="connsiteX2257" fmla="*/ 85983 w 7183001"/>
              <a:gd name="connsiteY2257" fmla="*/ 519493 h 5435600"/>
              <a:gd name="connsiteX2258" fmla="*/ 7782 w 7183001"/>
              <a:gd name="connsiteY2258" fmla="*/ 252317 h 5435600"/>
              <a:gd name="connsiteX2259" fmla="*/ 16672 w 7183001"/>
              <a:gd name="connsiteY2259" fmla="*/ 24498 h 543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</a:cxnLst>
            <a:rect l="l" t="t" r="r" b="b"/>
            <a:pathLst>
              <a:path w="7183001" h="5435600">
                <a:moveTo>
                  <a:pt x="6286888" y="4263235"/>
                </a:moveTo>
                <a:cubicBezTo>
                  <a:pt x="6280875" y="4263699"/>
                  <a:pt x="6274850" y="4266152"/>
                  <a:pt x="6270564" y="4269867"/>
                </a:cubicBezTo>
                <a:cubicBezTo>
                  <a:pt x="6259897" y="4279011"/>
                  <a:pt x="6256277" y="4294060"/>
                  <a:pt x="6255039" y="4305109"/>
                </a:cubicBezTo>
                <a:cubicBezTo>
                  <a:pt x="6253420" y="4319968"/>
                  <a:pt x="6255325" y="4332160"/>
                  <a:pt x="6260850" y="4341495"/>
                </a:cubicBezTo>
                <a:cubicBezTo>
                  <a:pt x="6265802" y="4350163"/>
                  <a:pt x="6276280" y="4357878"/>
                  <a:pt x="6287423" y="4356925"/>
                </a:cubicBezTo>
                <a:cubicBezTo>
                  <a:pt x="6308760" y="4341495"/>
                  <a:pt x="6313618" y="4311967"/>
                  <a:pt x="6311045" y="4289488"/>
                </a:cubicBezTo>
                <a:cubicBezTo>
                  <a:pt x="6310283" y="4283202"/>
                  <a:pt x="6308664" y="4274058"/>
                  <a:pt x="6303141" y="4268533"/>
                </a:cubicBezTo>
                <a:cubicBezTo>
                  <a:pt x="6298902" y="4264295"/>
                  <a:pt x="6292901" y="4262771"/>
                  <a:pt x="6286888" y="4263235"/>
                </a:cubicBezTo>
                <a:close/>
                <a:moveTo>
                  <a:pt x="6288947" y="4253579"/>
                </a:moveTo>
                <a:cubicBezTo>
                  <a:pt x="6296663" y="4253579"/>
                  <a:pt x="6304188" y="4256056"/>
                  <a:pt x="6309807" y="4261771"/>
                </a:cubicBezTo>
                <a:cubicBezTo>
                  <a:pt x="6317427" y="4269486"/>
                  <a:pt x="6319523" y="4280630"/>
                  <a:pt x="6320475" y="4288345"/>
                </a:cubicBezTo>
                <a:cubicBezTo>
                  <a:pt x="6323429" y="4313491"/>
                  <a:pt x="6317618" y="4346734"/>
                  <a:pt x="6292949" y="4364545"/>
                </a:cubicBezTo>
                <a:lnTo>
                  <a:pt x="6290472" y="4361116"/>
                </a:lnTo>
                <a:lnTo>
                  <a:pt x="6291424" y="4365974"/>
                </a:lnTo>
                <a:cubicBezTo>
                  <a:pt x="6276946" y="4368736"/>
                  <a:pt x="6261039" y="4360640"/>
                  <a:pt x="6252562" y="4346352"/>
                </a:cubicBezTo>
                <a:cubicBezTo>
                  <a:pt x="6245991" y="4335208"/>
                  <a:pt x="6243608" y="4321016"/>
                  <a:pt x="6245513" y="4304061"/>
                </a:cubicBezTo>
                <a:cubicBezTo>
                  <a:pt x="6247514" y="4285869"/>
                  <a:pt x="6254086" y="4271486"/>
                  <a:pt x="6264278" y="4262628"/>
                </a:cubicBezTo>
                <a:cubicBezTo>
                  <a:pt x="6270755" y="4257008"/>
                  <a:pt x="6279899" y="4253579"/>
                  <a:pt x="6288947" y="4253579"/>
                </a:cubicBezTo>
                <a:close/>
                <a:moveTo>
                  <a:pt x="3626425" y="3171063"/>
                </a:moveTo>
                <a:cubicBezTo>
                  <a:pt x="3622139" y="3171158"/>
                  <a:pt x="3617853" y="3173825"/>
                  <a:pt x="3613472" y="3176682"/>
                </a:cubicBezTo>
                <a:cubicBezTo>
                  <a:pt x="3585277" y="3195351"/>
                  <a:pt x="3571942" y="3213449"/>
                  <a:pt x="3572609" y="3232118"/>
                </a:cubicBezTo>
                <a:cubicBezTo>
                  <a:pt x="3572895" y="3240213"/>
                  <a:pt x="3575848" y="3248025"/>
                  <a:pt x="3578991" y="3256311"/>
                </a:cubicBezTo>
                <a:lnTo>
                  <a:pt x="3580039" y="3259169"/>
                </a:lnTo>
                <a:cubicBezTo>
                  <a:pt x="3589468" y="3284315"/>
                  <a:pt x="3595946" y="3310509"/>
                  <a:pt x="3599279" y="3337179"/>
                </a:cubicBezTo>
                <a:cubicBezTo>
                  <a:pt x="3600517" y="3347275"/>
                  <a:pt x="3601375" y="3358134"/>
                  <a:pt x="3599279" y="3368897"/>
                </a:cubicBezTo>
                <a:cubicBezTo>
                  <a:pt x="3596326" y="3384042"/>
                  <a:pt x="3587564" y="3397282"/>
                  <a:pt x="3579943" y="3408997"/>
                </a:cubicBezTo>
                <a:lnTo>
                  <a:pt x="3549083" y="3456051"/>
                </a:lnTo>
                <a:cubicBezTo>
                  <a:pt x="3543749" y="3464242"/>
                  <a:pt x="3538224" y="3472719"/>
                  <a:pt x="3535462" y="3481864"/>
                </a:cubicBezTo>
                <a:cubicBezTo>
                  <a:pt x="3532604" y="3491579"/>
                  <a:pt x="3533461" y="3500914"/>
                  <a:pt x="3537938" y="3507390"/>
                </a:cubicBezTo>
                <a:cubicBezTo>
                  <a:pt x="3548035" y="3522345"/>
                  <a:pt x="3571847" y="3519202"/>
                  <a:pt x="3578896" y="3517868"/>
                </a:cubicBezTo>
                <a:cubicBezTo>
                  <a:pt x="3598613" y="3514153"/>
                  <a:pt x="3617567" y="3505295"/>
                  <a:pt x="3635950" y="3496818"/>
                </a:cubicBezTo>
                <a:cubicBezTo>
                  <a:pt x="3659096" y="3486055"/>
                  <a:pt x="3683099" y="3474910"/>
                  <a:pt x="3709198" y="3473482"/>
                </a:cubicBezTo>
                <a:cubicBezTo>
                  <a:pt x="3734439" y="3472053"/>
                  <a:pt x="3764538" y="3479006"/>
                  <a:pt x="3789779" y="3492151"/>
                </a:cubicBezTo>
                <a:cubicBezTo>
                  <a:pt x="3799971" y="3497485"/>
                  <a:pt x="3809115" y="3504438"/>
                  <a:pt x="3817973" y="3511296"/>
                </a:cubicBezTo>
                <a:cubicBezTo>
                  <a:pt x="3826355" y="3517678"/>
                  <a:pt x="3834928" y="3524345"/>
                  <a:pt x="3844262" y="3529298"/>
                </a:cubicBezTo>
                <a:cubicBezTo>
                  <a:pt x="3853501" y="3534061"/>
                  <a:pt x="3865313" y="3539490"/>
                  <a:pt x="3877600" y="3539490"/>
                </a:cubicBezTo>
                <a:cubicBezTo>
                  <a:pt x="3878267" y="3539490"/>
                  <a:pt x="3878933" y="3539490"/>
                  <a:pt x="3879505" y="3539490"/>
                </a:cubicBezTo>
                <a:cubicBezTo>
                  <a:pt x="3890077" y="3539014"/>
                  <a:pt x="3902460" y="3532727"/>
                  <a:pt x="3905794" y="3521678"/>
                </a:cubicBezTo>
                <a:cubicBezTo>
                  <a:pt x="3907984" y="3514249"/>
                  <a:pt x="3905984" y="3505771"/>
                  <a:pt x="3904175" y="3498247"/>
                </a:cubicBezTo>
                <a:cubicBezTo>
                  <a:pt x="3901603" y="3487388"/>
                  <a:pt x="3898650" y="3475101"/>
                  <a:pt x="3891601" y="3465957"/>
                </a:cubicBezTo>
                <a:cubicBezTo>
                  <a:pt x="3885315" y="3457861"/>
                  <a:pt x="3875790" y="3452336"/>
                  <a:pt x="3867408" y="3447764"/>
                </a:cubicBezTo>
                <a:cubicBezTo>
                  <a:pt x="3855216" y="3441192"/>
                  <a:pt x="3842357" y="3435001"/>
                  <a:pt x="3829880" y="3429095"/>
                </a:cubicBezTo>
                <a:cubicBezTo>
                  <a:pt x="3791970" y="3410998"/>
                  <a:pt x="3752822" y="3392233"/>
                  <a:pt x="3726343" y="3358896"/>
                </a:cubicBezTo>
                <a:cubicBezTo>
                  <a:pt x="3707864" y="3335655"/>
                  <a:pt x="3695577" y="3305270"/>
                  <a:pt x="3688719" y="3266027"/>
                </a:cubicBezTo>
                <a:cubicBezTo>
                  <a:pt x="3688148" y="3262693"/>
                  <a:pt x="3687576" y="3259264"/>
                  <a:pt x="3687005" y="3255835"/>
                </a:cubicBezTo>
                <a:cubicBezTo>
                  <a:pt x="3683671" y="3234975"/>
                  <a:pt x="3680147" y="3213354"/>
                  <a:pt x="3667478" y="3197542"/>
                </a:cubicBezTo>
                <a:cubicBezTo>
                  <a:pt x="3661097" y="3189541"/>
                  <a:pt x="3652238" y="3182588"/>
                  <a:pt x="3638713" y="3175254"/>
                </a:cubicBezTo>
                <a:cubicBezTo>
                  <a:pt x="3634712" y="3173063"/>
                  <a:pt x="3630521" y="3170872"/>
                  <a:pt x="3626425" y="3171063"/>
                </a:cubicBezTo>
                <a:close/>
                <a:moveTo>
                  <a:pt x="3626044" y="3161442"/>
                </a:moveTo>
                <a:cubicBezTo>
                  <a:pt x="3626425" y="3161538"/>
                  <a:pt x="3626616" y="3161538"/>
                  <a:pt x="3626902" y="3161538"/>
                </a:cubicBezTo>
                <a:cubicBezTo>
                  <a:pt x="3633093" y="3161538"/>
                  <a:pt x="3638713" y="3164300"/>
                  <a:pt x="3643380" y="3166871"/>
                </a:cubicBezTo>
                <a:cubicBezTo>
                  <a:pt x="3653191" y="3172301"/>
                  <a:pt x="3665668" y="3180016"/>
                  <a:pt x="3675003" y="3191637"/>
                </a:cubicBezTo>
                <a:cubicBezTo>
                  <a:pt x="3689195" y="3209448"/>
                  <a:pt x="3692910" y="3232308"/>
                  <a:pt x="3696434" y="3254407"/>
                </a:cubicBezTo>
                <a:cubicBezTo>
                  <a:pt x="3697006" y="3257739"/>
                  <a:pt x="3697482" y="3261169"/>
                  <a:pt x="3698053" y="3264503"/>
                </a:cubicBezTo>
                <a:cubicBezTo>
                  <a:pt x="3704626" y="3302127"/>
                  <a:pt x="3716246" y="3331083"/>
                  <a:pt x="3733677" y="3353086"/>
                </a:cubicBezTo>
                <a:cubicBezTo>
                  <a:pt x="3758823" y="3384708"/>
                  <a:pt x="3797018" y="3402997"/>
                  <a:pt x="3833880" y="3420618"/>
                </a:cubicBezTo>
                <a:cubicBezTo>
                  <a:pt x="3846453" y="3426619"/>
                  <a:pt x="3859502" y="3432810"/>
                  <a:pt x="3871790" y="3439477"/>
                </a:cubicBezTo>
                <a:cubicBezTo>
                  <a:pt x="3881124" y="3444526"/>
                  <a:pt x="3891601" y="3450622"/>
                  <a:pt x="3899031" y="3460147"/>
                </a:cubicBezTo>
                <a:cubicBezTo>
                  <a:pt x="3907318" y="3470815"/>
                  <a:pt x="3910556" y="3484245"/>
                  <a:pt x="3913318" y="3496056"/>
                </a:cubicBezTo>
                <a:cubicBezTo>
                  <a:pt x="3915319" y="3504343"/>
                  <a:pt x="3917700" y="3514630"/>
                  <a:pt x="3914842" y="3524440"/>
                </a:cubicBezTo>
                <a:cubicBezTo>
                  <a:pt x="3910747" y="3538156"/>
                  <a:pt x="3896459" y="3548253"/>
                  <a:pt x="3879886" y="3549015"/>
                </a:cubicBezTo>
                <a:cubicBezTo>
                  <a:pt x="3864646" y="3549682"/>
                  <a:pt x="3850358" y="3543300"/>
                  <a:pt x="3839785" y="3537680"/>
                </a:cubicBezTo>
                <a:cubicBezTo>
                  <a:pt x="3829784" y="3532346"/>
                  <a:pt x="3820831" y="3525488"/>
                  <a:pt x="3812163" y="3518821"/>
                </a:cubicBezTo>
                <a:cubicBezTo>
                  <a:pt x="3803305" y="3511963"/>
                  <a:pt x="3794827" y="3505486"/>
                  <a:pt x="3785398" y="3500628"/>
                </a:cubicBezTo>
                <a:cubicBezTo>
                  <a:pt x="3761585" y="3488244"/>
                  <a:pt x="3733296" y="3481768"/>
                  <a:pt x="3709769" y="3483006"/>
                </a:cubicBezTo>
                <a:cubicBezTo>
                  <a:pt x="3685385" y="3484435"/>
                  <a:pt x="3663383" y="3494627"/>
                  <a:pt x="3639951" y="3505486"/>
                </a:cubicBezTo>
                <a:cubicBezTo>
                  <a:pt x="3621091" y="3514249"/>
                  <a:pt x="3601470" y="3523297"/>
                  <a:pt x="3580610" y="3527298"/>
                </a:cubicBezTo>
                <a:cubicBezTo>
                  <a:pt x="3557941" y="3531584"/>
                  <a:pt x="3538986" y="3526155"/>
                  <a:pt x="3530033" y="3512820"/>
                </a:cubicBezTo>
                <a:cubicBezTo>
                  <a:pt x="3524032" y="3503866"/>
                  <a:pt x="3522698" y="3491674"/>
                  <a:pt x="3526318" y="3479197"/>
                </a:cubicBezTo>
                <a:cubicBezTo>
                  <a:pt x="3529461" y="3468624"/>
                  <a:pt x="3535366" y="3459575"/>
                  <a:pt x="3541082" y="3450812"/>
                </a:cubicBezTo>
                <a:lnTo>
                  <a:pt x="3571942" y="3403759"/>
                </a:lnTo>
                <a:cubicBezTo>
                  <a:pt x="3579467" y="3392233"/>
                  <a:pt x="3587278" y="3380422"/>
                  <a:pt x="3589850" y="3366992"/>
                </a:cubicBezTo>
                <a:cubicBezTo>
                  <a:pt x="3591755" y="3357562"/>
                  <a:pt x="3590897" y="3347656"/>
                  <a:pt x="3589754" y="3338322"/>
                </a:cubicBezTo>
                <a:cubicBezTo>
                  <a:pt x="3586611" y="3312414"/>
                  <a:pt x="3580325" y="3286887"/>
                  <a:pt x="3571085" y="3262503"/>
                </a:cubicBezTo>
                <a:lnTo>
                  <a:pt x="3570038" y="3259645"/>
                </a:lnTo>
                <a:cubicBezTo>
                  <a:pt x="3566704" y="3250977"/>
                  <a:pt x="3563370" y="3242119"/>
                  <a:pt x="3562989" y="3232404"/>
                </a:cubicBezTo>
                <a:cubicBezTo>
                  <a:pt x="3562227" y="3210211"/>
                  <a:pt x="3576991" y="3189351"/>
                  <a:pt x="3608138" y="3168682"/>
                </a:cubicBezTo>
                <a:cubicBezTo>
                  <a:pt x="3613472" y="3165157"/>
                  <a:pt x="3619282" y="3161633"/>
                  <a:pt x="3626044" y="3161442"/>
                </a:cubicBezTo>
                <a:close/>
                <a:moveTo>
                  <a:pt x="4930779" y="3126105"/>
                </a:moveTo>
                <a:cubicBezTo>
                  <a:pt x="5013361" y="3126105"/>
                  <a:pt x="5068892" y="3207830"/>
                  <a:pt x="5092704" y="3284125"/>
                </a:cubicBezTo>
                <a:cubicBezTo>
                  <a:pt x="5109563" y="3338227"/>
                  <a:pt x="5117755" y="3394329"/>
                  <a:pt x="5117183" y="3451003"/>
                </a:cubicBezTo>
                <a:cubicBezTo>
                  <a:pt x="5116993" y="3468339"/>
                  <a:pt x="5116040" y="3486246"/>
                  <a:pt x="5115088" y="3503581"/>
                </a:cubicBezTo>
                <a:cubicBezTo>
                  <a:pt x="5110897" y="3582543"/>
                  <a:pt x="5106611" y="3664173"/>
                  <a:pt x="5170809" y="3720084"/>
                </a:cubicBezTo>
                <a:cubicBezTo>
                  <a:pt x="5194050" y="3740277"/>
                  <a:pt x="5224149" y="3753993"/>
                  <a:pt x="5257677" y="3759613"/>
                </a:cubicBezTo>
                <a:cubicBezTo>
                  <a:pt x="5340259" y="3773520"/>
                  <a:pt x="5418839" y="3742468"/>
                  <a:pt x="5491421" y="3706845"/>
                </a:cubicBezTo>
                <a:cubicBezTo>
                  <a:pt x="5570477" y="3667983"/>
                  <a:pt x="5679348" y="3604070"/>
                  <a:pt x="5711352" y="3497771"/>
                </a:cubicBezTo>
                <a:cubicBezTo>
                  <a:pt x="5715733" y="3483198"/>
                  <a:pt x="5718686" y="3467672"/>
                  <a:pt x="5721544" y="3452622"/>
                </a:cubicBezTo>
                <a:cubicBezTo>
                  <a:pt x="5726782" y="3425094"/>
                  <a:pt x="5732213" y="3396520"/>
                  <a:pt x="5746785" y="3371755"/>
                </a:cubicBezTo>
                <a:cubicBezTo>
                  <a:pt x="5769265" y="3333846"/>
                  <a:pt x="5808698" y="3311367"/>
                  <a:pt x="5847178" y="3291555"/>
                </a:cubicBezTo>
                <a:cubicBezTo>
                  <a:pt x="5954431" y="3236405"/>
                  <a:pt x="6115213" y="3167539"/>
                  <a:pt x="6272280" y="3205544"/>
                </a:cubicBezTo>
                <a:cubicBezTo>
                  <a:pt x="6402391" y="3236976"/>
                  <a:pt x="6500593" y="3333274"/>
                  <a:pt x="6595558" y="3426429"/>
                </a:cubicBezTo>
                <a:cubicBezTo>
                  <a:pt x="6651565" y="3481293"/>
                  <a:pt x="6709381" y="3538062"/>
                  <a:pt x="6773581" y="3581686"/>
                </a:cubicBezTo>
                <a:cubicBezTo>
                  <a:pt x="6793582" y="3595307"/>
                  <a:pt x="6814823" y="3607975"/>
                  <a:pt x="6835398" y="3620262"/>
                </a:cubicBezTo>
                <a:cubicBezTo>
                  <a:pt x="6866258" y="3638741"/>
                  <a:pt x="6898263" y="3657886"/>
                  <a:pt x="6927029" y="3680556"/>
                </a:cubicBezTo>
                <a:cubicBezTo>
                  <a:pt x="7004752" y="3741897"/>
                  <a:pt x="7057996" y="3828860"/>
                  <a:pt x="7095620" y="3897726"/>
                </a:cubicBezTo>
                <a:cubicBezTo>
                  <a:pt x="7187727" y="4066222"/>
                  <a:pt x="7207158" y="4205763"/>
                  <a:pt x="7153247" y="4312253"/>
                </a:cubicBezTo>
                <a:cubicBezTo>
                  <a:pt x="7147436" y="4323778"/>
                  <a:pt x="7126006" y="4360830"/>
                  <a:pt x="7093429" y="4354925"/>
                </a:cubicBezTo>
                <a:cubicBezTo>
                  <a:pt x="7083333" y="4353115"/>
                  <a:pt x="7074665" y="4347209"/>
                  <a:pt x="7066855" y="4341018"/>
                </a:cubicBezTo>
                <a:cubicBezTo>
                  <a:pt x="6998751" y="4287583"/>
                  <a:pt x="6960937" y="4207478"/>
                  <a:pt x="6924456" y="4130039"/>
                </a:cubicBezTo>
                <a:cubicBezTo>
                  <a:pt x="6905120" y="4089082"/>
                  <a:pt x="6885119" y="4046697"/>
                  <a:pt x="6860924" y="4008692"/>
                </a:cubicBezTo>
                <a:cubicBezTo>
                  <a:pt x="6798154" y="3910203"/>
                  <a:pt x="6705000" y="3836861"/>
                  <a:pt x="6614989" y="3765804"/>
                </a:cubicBezTo>
                <a:lnTo>
                  <a:pt x="6387341" y="3586353"/>
                </a:lnTo>
                <a:cubicBezTo>
                  <a:pt x="6343337" y="3551682"/>
                  <a:pt x="6293521" y="3512344"/>
                  <a:pt x="6234846" y="3500819"/>
                </a:cubicBezTo>
                <a:cubicBezTo>
                  <a:pt x="6104164" y="3475101"/>
                  <a:pt x="5994721" y="3593021"/>
                  <a:pt x="5953763" y="3644837"/>
                </a:cubicBezTo>
                <a:cubicBezTo>
                  <a:pt x="5933475" y="3670554"/>
                  <a:pt x="5914140" y="3698082"/>
                  <a:pt x="5895470" y="3724752"/>
                </a:cubicBezTo>
                <a:cubicBezTo>
                  <a:pt x="5849845" y="3789807"/>
                  <a:pt x="5802698" y="3857149"/>
                  <a:pt x="5736879" y="3903536"/>
                </a:cubicBezTo>
                <a:cubicBezTo>
                  <a:pt x="5570668" y="4020693"/>
                  <a:pt x="5346831" y="3969544"/>
                  <a:pt x="5192812" y="3882581"/>
                </a:cubicBezTo>
                <a:cubicBezTo>
                  <a:pt x="5113564" y="3837813"/>
                  <a:pt x="5061367" y="3791617"/>
                  <a:pt x="5028696" y="3737229"/>
                </a:cubicBezTo>
                <a:cubicBezTo>
                  <a:pt x="4990691" y="3673983"/>
                  <a:pt x="4980785" y="3600546"/>
                  <a:pt x="4976404" y="3543681"/>
                </a:cubicBezTo>
                <a:cubicBezTo>
                  <a:pt x="4975070" y="3526822"/>
                  <a:pt x="4963640" y="3513201"/>
                  <a:pt x="4947162" y="3509010"/>
                </a:cubicBezTo>
                <a:cubicBezTo>
                  <a:pt x="4934494" y="3505772"/>
                  <a:pt x="4917254" y="3508248"/>
                  <a:pt x="4906586" y="3524822"/>
                </a:cubicBezTo>
                <a:cubicBezTo>
                  <a:pt x="4892489" y="3546634"/>
                  <a:pt x="4882773" y="3573399"/>
                  <a:pt x="4879249" y="3600165"/>
                </a:cubicBezTo>
                <a:cubicBezTo>
                  <a:pt x="4872296" y="3653886"/>
                  <a:pt x="4884488" y="3708845"/>
                  <a:pt x="4896394" y="3761899"/>
                </a:cubicBezTo>
                <a:lnTo>
                  <a:pt x="4899537" y="3776187"/>
                </a:lnTo>
                <a:cubicBezTo>
                  <a:pt x="4922302" y="3879342"/>
                  <a:pt x="4937637" y="3997262"/>
                  <a:pt x="4878773" y="4089844"/>
                </a:cubicBezTo>
                <a:cubicBezTo>
                  <a:pt x="4868009" y="4106798"/>
                  <a:pt x="4854579" y="4123277"/>
                  <a:pt x="4841625" y="4139279"/>
                </a:cubicBezTo>
                <a:cubicBezTo>
                  <a:pt x="4808478" y="4180141"/>
                  <a:pt x="4777046" y="4218812"/>
                  <a:pt x="4783904" y="4266152"/>
                </a:cubicBezTo>
                <a:cubicBezTo>
                  <a:pt x="4787904" y="4293869"/>
                  <a:pt x="4804573" y="4316634"/>
                  <a:pt x="4822289" y="4340637"/>
                </a:cubicBezTo>
                <a:cubicBezTo>
                  <a:pt x="4832957" y="4355211"/>
                  <a:pt x="4844006" y="4370165"/>
                  <a:pt x="4852103" y="4386548"/>
                </a:cubicBezTo>
                <a:cubicBezTo>
                  <a:pt x="4882773" y="4448651"/>
                  <a:pt x="4867533" y="4522946"/>
                  <a:pt x="4854103" y="4588478"/>
                </a:cubicBezTo>
                <a:cubicBezTo>
                  <a:pt x="4851341" y="4601813"/>
                  <a:pt x="4849531" y="4612957"/>
                  <a:pt x="4853246" y="4622768"/>
                </a:cubicBezTo>
                <a:cubicBezTo>
                  <a:pt x="4861437" y="4644389"/>
                  <a:pt x="4889631" y="4648009"/>
                  <a:pt x="4920111" y="4650009"/>
                </a:cubicBezTo>
                <a:cubicBezTo>
                  <a:pt x="5016790" y="4656391"/>
                  <a:pt x="5110230" y="4708112"/>
                  <a:pt x="5176429" y="4791932"/>
                </a:cubicBezTo>
                <a:cubicBezTo>
                  <a:pt x="5242723" y="4875752"/>
                  <a:pt x="5271488" y="4978622"/>
                  <a:pt x="5255391" y="5074062"/>
                </a:cubicBezTo>
                <a:cubicBezTo>
                  <a:pt x="5253677" y="5084063"/>
                  <a:pt x="5251581" y="5093969"/>
                  <a:pt x="5249486" y="5103971"/>
                </a:cubicBezTo>
                <a:cubicBezTo>
                  <a:pt x="5242532" y="5136641"/>
                  <a:pt x="5236055" y="5167598"/>
                  <a:pt x="5243580" y="5199506"/>
                </a:cubicBezTo>
                <a:cubicBezTo>
                  <a:pt x="5248057" y="5218461"/>
                  <a:pt x="5258153" y="5234654"/>
                  <a:pt x="5271965" y="5245036"/>
                </a:cubicBezTo>
                <a:cubicBezTo>
                  <a:pt x="5286538" y="5255990"/>
                  <a:pt x="5302921" y="5259514"/>
                  <a:pt x="5319399" y="5255323"/>
                </a:cubicBezTo>
                <a:cubicBezTo>
                  <a:pt x="5340259" y="5249989"/>
                  <a:pt x="5360452" y="5232082"/>
                  <a:pt x="5370834" y="5209508"/>
                </a:cubicBezTo>
                <a:cubicBezTo>
                  <a:pt x="5384359" y="5180075"/>
                  <a:pt x="5384454" y="5145404"/>
                  <a:pt x="5384549" y="5114829"/>
                </a:cubicBezTo>
                <a:cubicBezTo>
                  <a:pt x="5384740" y="5025294"/>
                  <a:pt x="5385025" y="4932711"/>
                  <a:pt x="5361500" y="4844795"/>
                </a:cubicBezTo>
                <a:cubicBezTo>
                  <a:pt x="5335306" y="4746783"/>
                  <a:pt x="5281775" y="4670488"/>
                  <a:pt x="5210814" y="4630007"/>
                </a:cubicBezTo>
                <a:cubicBezTo>
                  <a:pt x="5193288" y="4620005"/>
                  <a:pt x="5174238" y="4611909"/>
                  <a:pt x="5155760" y="4604194"/>
                </a:cubicBezTo>
                <a:cubicBezTo>
                  <a:pt x="5135186" y="4595526"/>
                  <a:pt x="5113945" y="4586573"/>
                  <a:pt x="5094419" y="4574762"/>
                </a:cubicBezTo>
                <a:cubicBezTo>
                  <a:pt x="4991168" y="4512468"/>
                  <a:pt x="4949829" y="4364259"/>
                  <a:pt x="5005931" y="4257484"/>
                </a:cubicBezTo>
                <a:cubicBezTo>
                  <a:pt x="5012789" y="4244530"/>
                  <a:pt x="5020886" y="4231862"/>
                  <a:pt x="5028791" y="4219670"/>
                </a:cubicBezTo>
                <a:cubicBezTo>
                  <a:pt x="5046603" y="4192047"/>
                  <a:pt x="5063367" y="4165949"/>
                  <a:pt x="5067082" y="4135183"/>
                </a:cubicBezTo>
                <a:cubicBezTo>
                  <a:pt x="5068796" y="4120705"/>
                  <a:pt x="5067558" y="4105179"/>
                  <a:pt x="5066320" y="4090225"/>
                </a:cubicBezTo>
                <a:cubicBezTo>
                  <a:pt x="5063653" y="4057840"/>
                  <a:pt x="5060891" y="4024408"/>
                  <a:pt x="5087656" y="3998500"/>
                </a:cubicBezTo>
                <a:cubicBezTo>
                  <a:pt x="5103753" y="3982974"/>
                  <a:pt x="5127470" y="3975069"/>
                  <a:pt x="5152712" y="3976974"/>
                </a:cubicBezTo>
                <a:cubicBezTo>
                  <a:pt x="5193002" y="3980022"/>
                  <a:pt x="5225197" y="4001072"/>
                  <a:pt x="5256344" y="4021455"/>
                </a:cubicBezTo>
                <a:cubicBezTo>
                  <a:pt x="5265678" y="4027551"/>
                  <a:pt x="5275394" y="4033933"/>
                  <a:pt x="5285109" y="4039648"/>
                </a:cubicBezTo>
                <a:cubicBezTo>
                  <a:pt x="5404172" y="4109656"/>
                  <a:pt x="5571334" y="4105846"/>
                  <a:pt x="5721258" y="4029647"/>
                </a:cubicBezTo>
                <a:cubicBezTo>
                  <a:pt x="5859085" y="3959638"/>
                  <a:pt x="5967289" y="3844576"/>
                  <a:pt x="6066350" y="3732657"/>
                </a:cubicBezTo>
                <a:cubicBezTo>
                  <a:pt x="6088447" y="3707702"/>
                  <a:pt x="6111403" y="3681794"/>
                  <a:pt x="6142739" y="3668649"/>
                </a:cubicBezTo>
                <a:cubicBezTo>
                  <a:pt x="6165314" y="3659124"/>
                  <a:pt x="6189889" y="3657410"/>
                  <a:pt x="6212939" y="3656934"/>
                </a:cubicBezTo>
                <a:cubicBezTo>
                  <a:pt x="6282377" y="3655600"/>
                  <a:pt x="6410107" y="3666840"/>
                  <a:pt x="6486115" y="3758851"/>
                </a:cubicBezTo>
                <a:cubicBezTo>
                  <a:pt x="6508691" y="3786093"/>
                  <a:pt x="6524406" y="3818287"/>
                  <a:pt x="6539646" y="3849434"/>
                </a:cubicBezTo>
                <a:cubicBezTo>
                  <a:pt x="6547933" y="3866388"/>
                  <a:pt x="6556600" y="3883914"/>
                  <a:pt x="6566125" y="3900393"/>
                </a:cubicBezTo>
                <a:cubicBezTo>
                  <a:pt x="6611369" y="3978117"/>
                  <a:pt x="6681665" y="4038410"/>
                  <a:pt x="6749577" y="4096797"/>
                </a:cubicBezTo>
                <a:cubicBezTo>
                  <a:pt x="6775294" y="4118895"/>
                  <a:pt x="6801964" y="4141660"/>
                  <a:pt x="6826920" y="4165187"/>
                </a:cubicBezTo>
                <a:cubicBezTo>
                  <a:pt x="6893881" y="4228242"/>
                  <a:pt x="7002561" y="4355115"/>
                  <a:pt x="6977987" y="4496085"/>
                </a:cubicBezTo>
                <a:cubicBezTo>
                  <a:pt x="6976081" y="4506848"/>
                  <a:pt x="6973510" y="4517707"/>
                  <a:pt x="6970938" y="4528184"/>
                </a:cubicBezTo>
                <a:cubicBezTo>
                  <a:pt x="6964366" y="4555045"/>
                  <a:pt x="6958271" y="4580286"/>
                  <a:pt x="6963318" y="4605718"/>
                </a:cubicBezTo>
                <a:lnTo>
                  <a:pt x="6969319" y="4635531"/>
                </a:lnTo>
                <a:lnTo>
                  <a:pt x="6954460" y="4608956"/>
                </a:lnTo>
                <a:cubicBezTo>
                  <a:pt x="6885689" y="4485893"/>
                  <a:pt x="6807776" y="4346448"/>
                  <a:pt x="6693476" y="4243292"/>
                </a:cubicBezTo>
                <a:cubicBezTo>
                  <a:pt x="6683759" y="4234529"/>
                  <a:pt x="6673758" y="4225956"/>
                  <a:pt x="6663757" y="4217479"/>
                </a:cubicBezTo>
                <a:cubicBezTo>
                  <a:pt x="6639944" y="4197191"/>
                  <a:pt x="6615370" y="4176236"/>
                  <a:pt x="6594701" y="4151852"/>
                </a:cubicBezTo>
                <a:cubicBezTo>
                  <a:pt x="6561649" y="4112799"/>
                  <a:pt x="6539171" y="4065841"/>
                  <a:pt x="6517453" y="4020408"/>
                </a:cubicBezTo>
                <a:cubicBezTo>
                  <a:pt x="6495450" y="3974307"/>
                  <a:pt x="6472590" y="3926586"/>
                  <a:pt x="6438776" y="3887915"/>
                </a:cubicBezTo>
                <a:cubicBezTo>
                  <a:pt x="6385246" y="3826764"/>
                  <a:pt x="6304760" y="3791236"/>
                  <a:pt x="6223512" y="3792284"/>
                </a:cubicBezTo>
                <a:cubicBezTo>
                  <a:pt x="6212939" y="3792474"/>
                  <a:pt x="6201032" y="3793522"/>
                  <a:pt x="6193412" y="3800380"/>
                </a:cubicBezTo>
                <a:cubicBezTo>
                  <a:pt x="6186079" y="3806952"/>
                  <a:pt x="6183506" y="3817906"/>
                  <a:pt x="6180935" y="3828479"/>
                </a:cubicBezTo>
                <a:lnTo>
                  <a:pt x="6180553" y="3830193"/>
                </a:lnTo>
                <a:cubicBezTo>
                  <a:pt x="6132072" y="4034886"/>
                  <a:pt x="5911568" y="4143089"/>
                  <a:pt x="5737451" y="4173569"/>
                </a:cubicBezTo>
                <a:cubicBezTo>
                  <a:pt x="5646964" y="4189380"/>
                  <a:pt x="5554761" y="4192619"/>
                  <a:pt x="5463416" y="4183189"/>
                </a:cubicBezTo>
                <a:lnTo>
                  <a:pt x="5450272" y="4181760"/>
                </a:lnTo>
                <a:cubicBezTo>
                  <a:pt x="5423602" y="4178807"/>
                  <a:pt x="5396074" y="4175759"/>
                  <a:pt x="5369500" y="4179569"/>
                </a:cubicBezTo>
                <a:cubicBezTo>
                  <a:pt x="5322066" y="4186332"/>
                  <a:pt x="5279394" y="4219765"/>
                  <a:pt x="5255391" y="4268914"/>
                </a:cubicBezTo>
                <a:cubicBezTo>
                  <a:pt x="5231388" y="4318063"/>
                  <a:pt x="5231293" y="4372165"/>
                  <a:pt x="5255010" y="4413789"/>
                </a:cubicBezTo>
                <a:cubicBezTo>
                  <a:pt x="5273298" y="4445793"/>
                  <a:pt x="5302349" y="4470463"/>
                  <a:pt x="5330543" y="4494371"/>
                </a:cubicBezTo>
                <a:cubicBezTo>
                  <a:pt x="5344450" y="4506182"/>
                  <a:pt x="5358737" y="4518374"/>
                  <a:pt x="5371786" y="4531423"/>
                </a:cubicBezTo>
                <a:cubicBezTo>
                  <a:pt x="5455607" y="4615148"/>
                  <a:pt x="5498468" y="4741735"/>
                  <a:pt x="5502564" y="4918328"/>
                </a:cubicBezTo>
                <a:cubicBezTo>
                  <a:pt x="5503612" y="4960810"/>
                  <a:pt x="5502659" y="5004053"/>
                  <a:pt x="5501802" y="5045963"/>
                </a:cubicBezTo>
                <a:cubicBezTo>
                  <a:pt x="5499803" y="5142071"/>
                  <a:pt x="5497802" y="5241416"/>
                  <a:pt x="5518566" y="5336476"/>
                </a:cubicBezTo>
                <a:lnTo>
                  <a:pt x="5700875" y="5313235"/>
                </a:lnTo>
                <a:cubicBezTo>
                  <a:pt x="5692969" y="5107209"/>
                  <a:pt x="5660203" y="4902231"/>
                  <a:pt x="5603719" y="4704016"/>
                </a:cubicBezTo>
                <a:cubicBezTo>
                  <a:pt x="5588766" y="4651438"/>
                  <a:pt x="5570953" y="4596764"/>
                  <a:pt x="5533139" y="4556569"/>
                </a:cubicBezTo>
                <a:cubicBezTo>
                  <a:pt x="5524567" y="4547425"/>
                  <a:pt x="5514565" y="4538662"/>
                  <a:pt x="5505040" y="4530185"/>
                </a:cubicBezTo>
                <a:cubicBezTo>
                  <a:pt x="5474560" y="4503324"/>
                  <a:pt x="5443033" y="4475606"/>
                  <a:pt x="5445223" y="4428744"/>
                </a:cubicBezTo>
                <a:cubicBezTo>
                  <a:pt x="5446463" y="4403216"/>
                  <a:pt x="5458654" y="4378452"/>
                  <a:pt x="5479704" y="4359211"/>
                </a:cubicBezTo>
                <a:cubicBezTo>
                  <a:pt x="5523709" y="4318920"/>
                  <a:pt x="5582955" y="4313110"/>
                  <a:pt x="5635343" y="4307871"/>
                </a:cubicBezTo>
                <a:lnTo>
                  <a:pt x="5753549" y="4296155"/>
                </a:lnTo>
                <a:cubicBezTo>
                  <a:pt x="5829843" y="4288631"/>
                  <a:pt x="5903852" y="4323587"/>
                  <a:pt x="5946905" y="4387405"/>
                </a:cubicBezTo>
                <a:cubicBezTo>
                  <a:pt x="5965669" y="4415313"/>
                  <a:pt x="5984815" y="4449222"/>
                  <a:pt x="5983957" y="4489703"/>
                </a:cubicBezTo>
                <a:cubicBezTo>
                  <a:pt x="5983386" y="4517612"/>
                  <a:pt x="5972909" y="4543805"/>
                  <a:pt x="5962812" y="4569142"/>
                </a:cubicBezTo>
                <a:cubicBezTo>
                  <a:pt x="5960240" y="4575524"/>
                  <a:pt x="5957765" y="4581810"/>
                  <a:pt x="5955382" y="4588192"/>
                </a:cubicBezTo>
                <a:cubicBezTo>
                  <a:pt x="5903471" y="4727352"/>
                  <a:pt x="5929189" y="4892801"/>
                  <a:pt x="6020820" y="5009673"/>
                </a:cubicBezTo>
                <a:cubicBezTo>
                  <a:pt x="6029106" y="5020246"/>
                  <a:pt x="6038156" y="5030724"/>
                  <a:pt x="6046822" y="5040820"/>
                </a:cubicBezTo>
                <a:cubicBezTo>
                  <a:pt x="6065206" y="5062156"/>
                  <a:pt x="6084257" y="5084254"/>
                  <a:pt x="6098353" y="5109495"/>
                </a:cubicBezTo>
                <a:cubicBezTo>
                  <a:pt x="6123022" y="5153691"/>
                  <a:pt x="6125975" y="5200268"/>
                  <a:pt x="6106259" y="5234177"/>
                </a:cubicBezTo>
                <a:lnTo>
                  <a:pt x="6104735" y="5236844"/>
                </a:lnTo>
                <a:lnTo>
                  <a:pt x="6101687" y="5236559"/>
                </a:lnTo>
                <a:cubicBezTo>
                  <a:pt x="6041107" y="5230367"/>
                  <a:pt x="5987672" y="5181790"/>
                  <a:pt x="5942906" y="5092255"/>
                </a:cubicBezTo>
                <a:cubicBezTo>
                  <a:pt x="5885756" y="4978050"/>
                  <a:pt x="5849464" y="4855749"/>
                  <a:pt x="5834891" y="4728781"/>
                </a:cubicBezTo>
                <a:cubicBezTo>
                  <a:pt x="5833177" y="4713541"/>
                  <a:pt x="5831653" y="4698015"/>
                  <a:pt x="5830225" y="4682585"/>
                </a:cubicBezTo>
                <a:cubicBezTo>
                  <a:pt x="5823080" y="4606956"/>
                  <a:pt x="5815555" y="4528851"/>
                  <a:pt x="5774122" y="4466367"/>
                </a:cubicBezTo>
                <a:cubicBezTo>
                  <a:pt x="5758406" y="4442555"/>
                  <a:pt x="5742976" y="4433601"/>
                  <a:pt x="5724306" y="4437316"/>
                </a:cubicBezTo>
                <a:cubicBezTo>
                  <a:pt x="5711161" y="4439888"/>
                  <a:pt x="5699065" y="4449413"/>
                  <a:pt x="5692016" y="4462843"/>
                </a:cubicBezTo>
                <a:cubicBezTo>
                  <a:pt x="5677539" y="4490465"/>
                  <a:pt x="5683920" y="4522374"/>
                  <a:pt x="5689541" y="4550568"/>
                </a:cubicBezTo>
                <a:lnTo>
                  <a:pt x="5795648" y="5079015"/>
                </a:lnTo>
                <a:cubicBezTo>
                  <a:pt x="5810983" y="5155406"/>
                  <a:pt x="5829177" y="5227415"/>
                  <a:pt x="5883469" y="5269991"/>
                </a:cubicBezTo>
                <a:cubicBezTo>
                  <a:pt x="5938047" y="5312854"/>
                  <a:pt x="6014533" y="5312568"/>
                  <a:pt x="6075112" y="5307615"/>
                </a:cubicBezTo>
                <a:cubicBezTo>
                  <a:pt x="6126547" y="5303424"/>
                  <a:pt x="6190269" y="5293042"/>
                  <a:pt x="6227321" y="5249798"/>
                </a:cubicBezTo>
                <a:cubicBezTo>
                  <a:pt x="6272565" y="5197125"/>
                  <a:pt x="6261230" y="5118353"/>
                  <a:pt x="6235703" y="5062156"/>
                </a:cubicBezTo>
                <a:cubicBezTo>
                  <a:pt x="6220750" y="5029390"/>
                  <a:pt x="6200365" y="4998529"/>
                  <a:pt x="6180553" y="4968811"/>
                </a:cubicBezTo>
                <a:cubicBezTo>
                  <a:pt x="6163313" y="4942808"/>
                  <a:pt x="6145502" y="4915947"/>
                  <a:pt x="6131119" y="4887563"/>
                </a:cubicBezTo>
                <a:cubicBezTo>
                  <a:pt x="6092353" y="4810791"/>
                  <a:pt x="6078827" y="4721828"/>
                  <a:pt x="6093210" y="4636960"/>
                </a:cubicBezTo>
                <a:cubicBezTo>
                  <a:pt x="6096925" y="4615148"/>
                  <a:pt x="6102353" y="4592573"/>
                  <a:pt x="6107687" y="4570761"/>
                </a:cubicBezTo>
                <a:cubicBezTo>
                  <a:pt x="6123880" y="4504086"/>
                  <a:pt x="6140644" y="4435125"/>
                  <a:pt x="6108736" y="4377404"/>
                </a:cubicBezTo>
                <a:cubicBezTo>
                  <a:pt x="6101972" y="4365116"/>
                  <a:pt x="6092923" y="4353496"/>
                  <a:pt x="6084160" y="4342256"/>
                </a:cubicBezTo>
                <a:cubicBezTo>
                  <a:pt x="6068349" y="4321968"/>
                  <a:pt x="6051966" y="4300918"/>
                  <a:pt x="6047681" y="4274724"/>
                </a:cubicBezTo>
                <a:cubicBezTo>
                  <a:pt x="6040537" y="4230719"/>
                  <a:pt x="6070063" y="4190714"/>
                  <a:pt x="6098353" y="4156614"/>
                </a:cubicBezTo>
                <a:lnTo>
                  <a:pt x="6242847" y="3982498"/>
                </a:lnTo>
                <a:cubicBezTo>
                  <a:pt x="6249610" y="3974307"/>
                  <a:pt x="6258944" y="3963067"/>
                  <a:pt x="6272184" y="3959829"/>
                </a:cubicBezTo>
                <a:cubicBezTo>
                  <a:pt x="6284472" y="3956781"/>
                  <a:pt x="6298283" y="3960876"/>
                  <a:pt x="6314380" y="3972211"/>
                </a:cubicBezTo>
                <a:cubicBezTo>
                  <a:pt x="6376102" y="4015836"/>
                  <a:pt x="6407058" y="4087653"/>
                  <a:pt x="6437157" y="4157090"/>
                </a:cubicBezTo>
                <a:cubicBezTo>
                  <a:pt x="6442491" y="4169568"/>
                  <a:pt x="6447920" y="4181855"/>
                  <a:pt x="6453349" y="4194047"/>
                </a:cubicBezTo>
                <a:cubicBezTo>
                  <a:pt x="6509833" y="4319015"/>
                  <a:pt x="6593176" y="4434077"/>
                  <a:pt x="6694237" y="4526660"/>
                </a:cubicBezTo>
                <a:cubicBezTo>
                  <a:pt x="6724431" y="4554378"/>
                  <a:pt x="6757006" y="4580858"/>
                  <a:pt x="6788439" y="4606385"/>
                </a:cubicBezTo>
                <a:cubicBezTo>
                  <a:pt x="6845970" y="4653057"/>
                  <a:pt x="6905406" y="4701444"/>
                  <a:pt x="6953317" y="4759547"/>
                </a:cubicBezTo>
                <a:cubicBezTo>
                  <a:pt x="7021516" y="4842319"/>
                  <a:pt x="7076761" y="4971859"/>
                  <a:pt x="7027231" y="5087207"/>
                </a:cubicBezTo>
                <a:lnTo>
                  <a:pt x="7022278" y="5098732"/>
                </a:lnTo>
                <a:lnTo>
                  <a:pt x="7018277" y="5086826"/>
                </a:lnTo>
                <a:cubicBezTo>
                  <a:pt x="6978367" y="4965858"/>
                  <a:pt x="6877403" y="4888039"/>
                  <a:pt x="6770532" y="4805743"/>
                </a:cubicBezTo>
                <a:cubicBezTo>
                  <a:pt x="6716145" y="4763833"/>
                  <a:pt x="6659851" y="4720494"/>
                  <a:pt x="6612989" y="4671155"/>
                </a:cubicBezTo>
                <a:cubicBezTo>
                  <a:pt x="6607273" y="4665059"/>
                  <a:pt x="6601559" y="4658963"/>
                  <a:pt x="6595939" y="4652771"/>
                </a:cubicBezTo>
                <a:cubicBezTo>
                  <a:pt x="6579175" y="4634388"/>
                  <a:pt x="6561744" y="4615433"/>
                  <a:pt x="6541741" y="4600384"/>
                </a:cubicBezTo>
                <a:cubicBezTo>
                  <a:pt x="6496594" y="4566475"/>
                  <a:pt x="6432966" y="4555902"/>
                  <a:pt x="6371625" y="4572190"/>
                </a:cubicBezTo>
                <a:cubicBezTo>
                  <a:pt x="6310285" y="4588478"/>
                  <a:pt x="6260279" y="4629149"/>
                  <a:pt x="6237799" y="4680965"/>
                </a:cubicBezTo>
                <a:cubicBezTo>
                  <a:pt x="6220939" y="4719827"/>
                  <a:pt x="6218177" y="4773072"/>
                  <a:pt x="6249991" y="4804124"/>
                </a:cubicBezTo>
                <a:cubicBezTo>
                  <a:pt x="6259611" y="4813458"/>
                  <a:pt x="6271327" y="4820030"/>
                  <a:pt x="6283709" y="4826984"/>
                </a:cubicBezTo>
                <a:cubicBezTo>
                  <a:pt x="6288281" y="4829555"/>
                  <a:pt x="6292853" y="4832032"/>
                  <a:pt x="6297235" y="4834699"/>
                </a:cubicBezTo>
                <a:cubicBezTo>
                  <a:pt x="6367529" y="4877180"/>
                  <a:pt x="6410011" y="4960715"/>
                  <a:pt x="6402868" y="5042630"/>
                </a:cubicBezTo>
                <a:cubicBezTo>
                  <a:pt x="6400486" y="5069490"/>
                  <a:pt x="6393247" y="5095779"/>
                  <a:pt x="6386103" y="5121211"/>
                </a:cubicBezTo>
                <a:cubicBezTo>
                  <a:pt x="6376578" y="5155406"/>
                  <a:pt x="6366672" y="5190839"/>
                  <a:pt x="6369244" y="5227510"/>
                </a:cubicBezTo>
                <a:cubicBezTo>
                  <a:pt x="6370673" y="5248751"/>
                  <a:pt x="6376959" y="5268086"/>
                  <a:pt x="6387246" y="5283422"/>
                </a:cubicBezTo>
                <a:cubicBezTo>
                  <a:pt x="6406677" y="5312282"/>
                  <a:pt x="6436109" y="5324760"/>
                  <a:pt x="6470209" y="5318759"/>
                </a:cubicBezTo>
                <a:cubicBezTo>
                  <a:pt x="6517167" y="5310377"/>
                  <a:pt x="6561172" y="5268944"/>
                  <a:pt x="6572507" y="5222557"/>
                </a:cubicBezTo>
                <a:cubicBezTo>
                  <a:pt x="6589748" y="5151786"/>
                  <a:pt x="6560221" y="5078825"/>
                  <a:pt x="6525644" y="5004149"/>
                </a:cubicBezTo>
                <a:cubicBezTo>
                  <a:pt x="6490306" y="4927853"/>
                  <a:pt x="6460112" y="4853177"/>
                  <a:pt x="6477925" y="4779549"/>
                </a:cubicBezTo>
                <a:lnTo>
                  <a:pt x="6478686" y="4776501"/>
                </a:lnTo>
                <a:lnTo>
                  <a:pt x="6481829" y="4776025"/>
                </a:lnTo>
                <a:cubicBezTo>
                  <a:pt x="6534789" y="4767738"/>
                  <a:pt x="6575651" y="4805648"/>
                  <a:pt x="6615084" y="4842224"/>
                </a:cubicBezTo>
                <a:cubicBezTo>
                  <a:pt x="6635183" y="4860893"/>
                  <a:pt x="6655946" y="4880133"/>
                  <a:pt x="6678235" y="4893373"/>
                </a:cubicBezTo>
                <a:cubicBezTo>
                  <a:pt x="6696618" y="4904327"/>
                  <a:pt x="6717382" y="4911661"/>
                  <a:pt x="6737480" y="4918805"/>
                </a:cubicBezTo>
                <a:cubicBezTo>
                  <a:pt x="6749386" y="4922996"/>
                  <a:pt x="6761769" y="4927377"/>
                  <a:pt x="6773581" y="4932521"/>
                </a:cubicBezTo>
                <a:cubicBezTo>
                  <a:pt x="6823110" y="4953857"/>
                  <a:pt x="6865687" y="4988528"/>
                  <a:pt x="6896548" y="5032819"/>
                </a:cubicBezTo>
                <a:cubicBezTo>
                  <a:pt x="6929695" y="5080349"/>
                  <a:pt x="6955888" y="5158835"/>
                  <a:pt x="6920455" y="5223795"/>
                </a:cubicBezTo>
                <a:cubicBezTo>
                  <a:pt x="6902929" y="5255799"/>
                  <a:pt x="6866353" y="5279040"/>
                  <a:pt x="6827207" y="5282945"/>
                </a:cubicBezTo>
                <a:cubicBezTo>
                  <a:pt x="6794821" y="5286184"/>
                  <a:pt x="6765674" y="5275421"/>
                  <a:pt x="6747386" y="5253513"/>
                </a:cubicBezTo>
                <a:lnTo>
                  <a:pt x="6743862" y="5249322"/>
                </a:lnTo>
                <a:lnTo>
                  <a:pt x="6748529" y="5246465"/>
                </a:lnTo>
                <a:cubicBezTo>
                  <a:pt x="6786821" y="5222462"/>
                  <a:pt x="6807870" y="5173122"/>
                  <a:pt x="6802250" y="5120735"/>
                </a:cubicBezTo>
                <a:cubicBezTo>
                  <a:pt x="6796726" y="5069871"/>
                  <a:pt x="6767389" y="5029009"/>
                  <a:pt x="6725765" y="5014055"/>
                </a:cubicBezTo>
                <a:cubicBezTo>
                  <a:pt x="6718621" y="5011483"/>
                  <a:pt x="6712334" y="5010435"/>
                  <a:pt x="6706524" y="5010721"/>
                </a:cubicBezTo>
                <a:cubicBezTo>
                  <a:pt x="6665281" y="5013007"/>
                  <a:pt x="6659566" y="5067299"/>
                  <a:pt x="6659756" y="5099399"/>
                </a:cubicBezTo>
                <a:lnTo>
                  <a:pt x="6661756" y="5390864"/>
                </a:lnTo>
                <a:lnTo>
                  <a:pt x="6652231" y="5390959"/>
                </a:lnTo>
                <a:lnTo>
                  <a:pt x="6650231" y="5099494"/>
                </a:lnTo>
                <a:cubicBezTo>
                  <a:pt x="6649850" y="5038153"/>
                  <a:pt x="6669567" y="5003291"/>
                  <a:pt x="6705952" y="5001291"/>
                </a:cubicBezTo>
                <a:cubicBezTo>
                  <a:pt x="6713096" y="5000815"/>
                  <a:pt x="6720621" y="5002149"/>
                  <a:pt x="6729003" y="5005101"/>
                </a:cubicBezTo>
                <a:cubicBezTo>
                  <a:pt x="6774151" y="5021294"/>
                  <a:pt x="6805870" y="5065204"/>
                  <a:pt x="6811775" y="5119687"/>
                </a:cubicBezTo>
                <a:cubicBezTo>
                  <a:pt x="6817585" y="5173503"/>
                  <a:pt x="6796726" y="5224557"/>
                  <a:pt x="6758340" y="5251418"/>
                </a:cubicBezTo>
                <a:cubicBezTo>
                  <a:pt x="6774724" y="5268182"/>
                  <a:pt x="6799202" y="5276183"/>
                  <a:pt x="6826348" y="5273516"/>
                </a:cubicBezTo>
                <a:cubicBezTo>
                  <a:pt x="6862448" y="5269896"/>
                  <a:pt x="6896167" y="5248655"/>
                  <a:pt x="6912169" y="5219318"/>
                </a:cubicBezTo>
                <a:cubicBezTo>
                  <a:pt x="6945506" y="5158168"/>
                  <a:pt x="6920455" y="5083587"/>
                  <a:pt x="6888832" y="5038343"/>
                </a:cubicBezTo>
                <a:cubicBezTo>
                  <a:pt x="6859400" y="4996148"/>
                  <a:pt x="6817109" y="4961762"/>
                  <a:pt x="6769866" y="4941379"/>
                </a:cubicBezTo>
                <a:cubicBezTo>
                  <a:pt x="6758340" y="4936426"/>
                  <a:pt x="6746148" y="4932044"/>
                  <a:pt x="6734337" y="4927949"/>
                </a:cubicBezTo>
                <a:cubicBezTo>
                  <a:pt x="6713859" y="4920710"/>
                  <a:pt x="6692617" y="4913185"/>
                  <a:pt x="6673377" y="4901755"/>
                </a:cubicBezTo>
                <a:cubicBezTo>
                  <a:pt x="6650231" y="4887944"/>
                  <a:pt x="6629086" y="4868322"/>
                  <a:pt x="6608702" y="4849367"/>
                </a:cubicBezTo>
                <a:cubicBezTo>
                  <a:pt x="6570031" y="4813458"/>
                  <a:pt x="6533360" y="4779454"/>
                  <a:pt x="6486496" y="4785169"/>
                </a:cubicBezTo>
                <a:cubicBezTo>
                  <a:pt x="6471067" y="4854892"/>
                  <a:pt x="6500308" y="4926807"/>
                  <a:pt x="6534313" y="5000434"/>
                </a:cubicBezTo>
                <a:cubicBezTo>
                  <a:pt x="6569555" y="5076729"/>
                  <a:pt x="6599749" y="5151310"/>
                  <a:pt x="6581746" y="5225129"/>
                </a:cubicBezTo>
                <a:cubicBezTo>
                  <a:pt x="6569555" y="5275040"/>
                  <a:pt x="6522310" y="5319426"/>
                  <a:pt x="6471923" y="5328475"/>
                </a:cubicBezTo>
                <a:cubicBezTo>
                  <a:pt x="6433919" y="5335238"/>
                  <a:pt x="6401152" y="5321331"/>
                  <a:pt x="6379436" y="5289137"/>
                </a:cubicBezTo>
                <a:cubicBezTo>
                  <a:pt x="6368197" y="5272468"/>
                  <a:pt x="6361433" y="5251513"/>
                  <a:pt x="6359814" y="5228558"/>
                </a:cubicBezTo>
                <a:cubicBezTo>
                  <a:pt x="6357147" y="5190267"/>
                  <a:pt x="6367243" y="5154072"/>
                  <a:pt x="6376959" y="5119020"/>
                </a:cubicBezTo>
                <a:cubicBezTo>
                  <a:pt x="6383912" y="5094065"/>
                  <a:pt x="6391151" y="5068252"/>
                  <a:pt x="6393342" y="5042249"/>
                </a:cubicBezTo>
                <a:cubicBezTo>
                  <a:pt x="6400200" y="4963572"/>
                  <a:pt x="6359529" y="4883562"/>
                  <a:pt x="6292282" y="4842890"/>
                </a:cubicBezTo>
                <a:cubicBezTo>
                  <a:pt x="6287901" y="4840223"/>
                  <a:pt x="6283519" y="4837747"/>
                  <a:pt x="6279043" y="4835270"/>
                </a:cubicBezTo>
                <a:cubicBezTo>
                  <a:pt x="6266660" y="4828317"/>
                  <a:pt x="6253802" y="4821173"/>
                  <a:pt x="6243323" y="4810982"/>
                </a:cubicBezTo>
                <a:cubicBezTo>
                  <a:pt x="6208271" y="4776692"/>
                  <a:pt x="6210938" y="4719065"/>
                  <a:pt x="6229036" y="4677251"/>
                </a:cubicBezTo>
                <a:cubicBezTo>
                  <a:pt x="6252658" y="4622768"/>
                  <a:pt x="6305045" y="4580000"/>
                  <a:pt x="6369148" y="4563046"/>
                </a:cubicBezTo>
                <a:cubicBezTo>
                  <a:pt x="6433252" y="4545996"/>
                  <a:pt x="6499927" y="4557140"/>
                  <a:pt x="6547456" y="4592859"/>
                </a:cubicBezTo>
                <a:cubicBezTo>
                  <a:pt x="6568126" y="4608385"/>
                  <a:pt x="6585842" y="4627721"/>
                  <a:pt x="6602892" y="4646390"/>
                </a:cubicBezTo>
                <a:cubicBezTo>
                  <a:pt x="6608512" y="4652486"/>
                  <a:pt x="6614131" y="4658677"/>
                  <a:pt x="6619846" y="4664678"/>
                </a:cubicBezTo>
                <a:cubicBezTo>
                  <a:pt x="6666328" y="4713446"/>
                  <a:pt x="6722240" y="4756594"/>
                  <a:pt x="6776342" y="4798218"/>
                </a:cubicBezTo>
                <a:cubicBezTo>
                  <a:pt x="6876259" y="4875180"/>
                  <a:pt x="6979510" y="4954714"/>
                  <a:pt x="7023611" y="5072062"/>
                </a:cubicBezTo>
                <a:cubicBezTo>
                  <a:pt x="7063140" y="4963667"/>
                  <a:pt x="7010657" y="4843748"/>
                  <a:pt x="6946459" y="4765928"/>
                </a:cubicBezTo>
                <a:cubicBezTo>
                  <a:pt x="6899119" y="4708493"/>
                  <a:pt x="6840064" y="4660487"/>
                  <a:pt x="6782914" y="4614100"/>
                </a:cubicBezTo>
                <a:cubicBezTo>
                  <a:pt x="6751387" y="4588478"/>
                  <a:pt x="6718716" y="4561903"/>
                  <a:pt x="6688236" y="4533995"/>
                </a:cubicBezTo>
                <a:cubicBezTo>
                  <a:pt x="6586223" y="4440459"/>
                  <a:pt x="6502117" y="4324349"/>
                  <a:pt x="6445064" y="4198238"/>
                </a:cubicBezTo>
                <a:cubicBezTo>
                  <a:pt x="6439538" y="4186046"/>
                  <a:pt x="6434204" y="4173569"/>
                  <a:pt x="6428775" y="4161091"/>
                </a:cubicBezTo>
                <a:cubicBezTo>
                  <a:pt x="6399247" y="4092892"/>
                  <a:pt x="6368767" y="4022313"/>
                  <a:pt x="6309236" y="3980212"/>
                </a:cubicBezTo>
                <a:cubicBezTo>
                  <a:pt x="6295520" y="3970497"/>
                  <a:pt x="6284281" y="3966877"/>
                  <a:pt x="6274851" y="3969258"/>
                </a:cubicBezTo>
                <a:cubicBezTo>
                  <a:pt x="6265422" y="3971640"/>
                  <a:pt x="6258277" y="3979450"/>
                  <a:pt x="6250563" y="3988785"/>
                </a:cubicBezTo>
                <a:lnTo>
                  <a:pt x="6106069" y="4162901"/>
                </a:lnTo>
                <a:cubicBezTo>
                  <a:pt x="6079113" y="4195381"/>
                  <a:pt x="6051014" y="4233290"/>
                  <a:pt x="6057490" y="4273391"/>
                </a:cubicBezTo>
                <a:cubicBezTo>
                  <a:pt x="6061396" y="4297108"/>
                  <a:pt x="6076256" y="4316253"/>
                  <a:pt x="6092066" y="4336541"/>
                </a:cubicBezTo>
                <a:cubicBezTo>
                  <a:pt x="6101020" y="4348067"/>
                  <a:pt x="6110355" y="4359973"/>
                  <a:pt x="6117498" y="4372927"/>
                </a:cubicBezTo>
                <a:cubicBezTo>
                  <a:pt x="6151216" y="4433887"/>
                  <a:pt x="6133977" y="4504658"/>
                  <a:pt x="6117403" y="4573142"/>
                </a:cubicBezTo>
                <a:cubicBezTo>
                  <a:pt x="6112164" y="4594764"/>
                  <a:pt x="6106639" y="4617243"/>
                  <a:pt x="6103020" y="4638674"/>
                </a:cubicBezTo>
                <a:cubicBezTo>
                  <a:pt x="6089018" y="4721542"/>
                  <a:pt x="6102163" y="4808410"/>
                  <a:pt x="6140072" y="4883372"/>
                </a:cubicBezTo>
                <a:cubicBezTo>
                  <a:pt x="6154169" y="4911280"/>
                  <a:pt x="6171791" y="4937855"/>
                  <a:pt x="6188935" y="4963667"/>
                </a:cubicBezTo>
                <a:cubicBezTo>
                  <a:pt x="6208843" y="4993766"/>
                  <a:pt x="6229512" y="5024818"/>
                  <a:pt x="6244753" y="5058346"/>
                </a:cubicBezTo>
                <a:cubicBezTo>
                  <a:pt x="6271612" y="5117115"/>
                  <a:pt x="6283138" y="5199983"/>
                  <a:pt x="6234941" y="5256085"/>
                </a:cubicBezTo>
                <a:cubicBezTo>
                  <a:pt x="6195603" y="5301900"/>
                  <a:pt x="6129499" y="5312854"/>
                  <a:pt x="6076256" y="5317140"/>
                </a:cubicBezTo>
                <a:cubicBezTo>
                  <a:pt x="6013961" y="5322284"/>
                  <a:pt x="5935095" y="5322379"/>
                  <a:pt x="5877945" y="5277516"/>
                </a:cubicBezTo>
                <a:cubicBezTo>
                  <a:pt x="5821175" y="5232939"/>
                  <a:pt x="5802411" y="5159120"/>
                  <a:pt x="5786695" y="5080920"/>
                </a:cubicBezTo>
                <a:lnTo>
                  <a:pt x="5680586" y="4552473"/>
                </a:lnTo>
                <a:cubicBezTo>
                  <a:pt x="5674872" y="4524184"/>
                  <a:pt x="5667823" y="4489037"/>
                  <a:pt x="5683920" y="4458461"/>
                </a:cubicBezTo>
                <a:cubicBezTo>
                  <a:pt x="5692397" y="4442269"/>
                  <a:pt x="5706589" y="4431220"/>
                  <a:pt x="5722782" y="4428077"/>
                </a:cubicBezTo>
                <a:cubicBezTo>
                  <a:pt x="5752595" y="4422266"/>
                  <a:pt x="5771075" y="4444174"/>
                  <a:pt x="5782408" y="4461224"/>
                </a:cubicBezTo>
                <a:cubicBezTo>
                  <a:pt x="5825177" y="4525708"/>
                  <a:pt x="5832700" y="4605051"/>
                  <a:pt x="5840035" y="4681823"/>
                </a:cubicBezTo>
                <a:cubicBezTo>
                  <a:pt x="5841464" y="4697253"/>
                  <a:pt x="5842988" y="4712684"/>
                  <a:pt x="5844702" y="4727828"/>
                </a:cubicBezTo>
                <a:cubicBezTo>
                  <a:pt x="5859085" y="4853654"/>
                  <a:pt x="5895089" y="4974812"/>
                  <a:pt x="5951763" y="5088064"/>
                </a:cubicBezTo>
                <a:cubicBezTo>
                  <a:pt x="5994244" y="5172932"/>
                  <a:pt x="6044060" y="5219604"/>
                  <a:pt x="6099877" y="5226843"/>
                </a:cubicBezTo>
                <a:cubicBezTo>
                  <a:pt x="6119022" y="5190743"/>
                  <a:pt x="6107782" y="5145309"/>
                  <a:pt x="6090447" y="5114258"/>
                </a:cubicBezTo>
                <a:cubicBezTo>
                  <a:pt x="6076826" y="5089874"/>
                  <a:pt x="6058158" y="5068157"/>
                  <a:pt x="6040060" y="5047202"/>
                </a:cubicBezTo>
                <a:cubicBezTo>
                  <a:pt x="6031298" y="5037010"/>
                  <a:pt x="6022153" y="5026437"/>
                  <a:pt x="6013771" y="5015674"/>
                </a:cubicBezTo>
                <a:cubicBezTo>
                  <a:pt x="5920141" y="4896230"/>
                  <a:pt x="5893851" y="4727162"/>
                  <a:pt x="5946905" y="4584953"/>
                </a:cubicBezTo>
                <a:cubicBezTo>
                  <a:pt x="5949286" y="4578572"/>
                  <a:pt x="5951859" y="4572095"/>
                  <a:pt x="5954431" y="4565713"/>
                </a:cubicBezTo>
                <a:cubicBezTo>
                  <a:pt x="5964241" y="4541138"/>
                  <a:pt x="5974337" y="4515707"/>
                  <a:pt x="5974909" y="4489513"/>
                </a:cubicBezTo>
                <a:cubicBezTo>
                  <a:pt x="5975671" y="4451699"/>
                  <a:pt x="5957478" y="4419409"/>
                  <a:pt x="5939477" y="4392739"/>
                </a:cubicBezTo>
                <a:cubicBezTo>
                  <a:pt x="5898423" y="4331874"/>
                  <a:pt x="5827748" y="4298537"/>
                  <a:pt x="5754977" y="4305680"/>
                </a:cubicBezTo>
                <a:lnTo>
                  <a:pt x="5636771" y="4317396"/>
                </a:lnTo>
                <a:cubicBezTo>
                  <a:pt x="5585908" y="4322444"/>
                  <a:pt x="5528281" y="4328159"/>
                  <a:pt x="5486657" y="4366259"/>
                </a:cubicBezTo>
                <a:cubicBezTo>
                  <a:pt x="5467512" y="4383881"/>
                  <a:pt x="5456272" y="4406169"/>
                  <a:pt x="5455226" y="4429220"/>
                </a:cubicBezTo>
                <a:cubicBezTo>
                  <a:pt x="5453225" y="4471511"/>
                  <a:pt x="5481705" y="4496561"/>
                  <a:pt x="5511803" y="4523136"/>
                </a:cubicBezTo>
                <a:cubicBezTo>
                  <a:pt x="5521614" y="4531709"/>
                  <a:pt x="5531711" y="4540662"/>
                  <a:pt x="5540570" y="4550092"/>
                </a:cubicBezTo>
                <a:cubicBezTo>
                  <a:pt x="5579813" y="4591811"/>
                  <a:pt x="5598004" y="4647723"/>
                  <a:pt x="5613340" y="4701444"/>
                </a:cubicBezTo>
                <a:cubicBezTo>
                  <a:pt x="5670490" y="4901850"/>
                  <a:pt x="5703352" y="5109019"/>
                  <a:pt x="5711066" y="5317235"/>
                </a:cubicBezTo>
                <a:lnTo>
                  <a:pt x="5711257" y="5321617"/>
                </a:lnTo>
                <a:lnTo>
                  <a:pt x="5511709" y="5347049"/>
                </a:lnTo>
                <a:lnTo>
                  <a:pt x="5510756" y="5342858"/>
                </a:lnTo>
                <a:cubicBezTo>
                  <a:pt x="5488754" y="5245417"/>
                  <a:pt x="5490754" y="5143880"/>
                  <a:pt x="5492753" y="5045773"/>
                </a:cubicBezTo>
                <a:cubicBezTo>
                  <a:pt x="5493610" y="5004053"/>
                  <a:pt x="5494468" y="4960810"/>
                  <a:pt x="5493515" y="4918614"/>
                </a:cubicBezTo>
                <a:cubicBezTo>
                  <a:pt x="5489419" y="4744497"/>
                  <a:pt x="5447509" y="4620101"/>
                  <a:pt x="5365500" y="4538186"/>
                </a:cubicBezTo>
                <a:cubicBezTo>
                  <a:pt x="5352737" y="4525422"/>
                  <a:pt x="5338544" y="4513325"/>
                  <a:pt x="5324733" y="4501705"/>
                </a:cubicBezTo>
                <a:cubicBezTo>
                  <a:pt x="5295968" y="4477226"/>
                  <a:pt x="5266250" y="4451984"/>
                  <a:pt x="5247104" y="4418552"/>
                </a:cubicBezTo>
                <a:cubicBezTo>
                  <a:pt x="5221768" y="4374165"/>
                  <a:pt x="5221768" y="4316729"/>
                  <a:pt x="5247200" y="4264723"/>
                </a:cubicBezTo>
                <a:cubicBezTo>
                  <a:pt x="5272631" y="4212716"/>
                  <a:pt x="5317970" y="4177379"/>
                  <a:pt x="5368452" y="4170140"/>
                </a:cubicBezTo>
                <a:cubicBezTo>
                  <a:pt x="5396170" y="4166139"/>
                  <a:pt x="5424365" y="4169282"/>
                  <a:pt x="5451605" y="4172235"/>
                </a:cubicBezTo>
                <a:lnTo>
                  <a:pt x="5464750" y="4173664"/>
                </a:lnTo>
                <a:cubicBezTo>
                  <a:pt x="5555237" y="4182998"/>
                  <a:pt x="5646582" y="4179855"/>
                  <a:pt x="5736213" y="4164139"/>
                </a:cubicBezTo>
                <a:cubicBezTo>
                  <a:pt x="5907472" y="4134135"/>
                  <a:pt x="6124261" y="4028123"/>
                  <a:pt x="6171695" y="3827907"/>
                </a:cubicBezTo>
                <a:lnTo>
                  <a:pt x="6172076" y="3826193"/>
                </a:lnTo>
                <a:cubicBezTo>
                  <a:pt x="6174743" y="3814763"/>
                  <a:pt x="6177791" y="3801714"/>
                  <a:pt x="6187412" y="3793141"/>
                </a:cubicBezTo>
                <a:cubicBezTo>
                  <a:pt x="6197414" y="3784188"/>
                  <a:pt x="6211319" y="3782854"/>
                  <a:pt x="6223703" y="3782568"/>
                </a:cubicBezTo>
                <a:cubicBezTo>
                  <a:pt x="6307712" y="3781235"/>
                  <a:pt x="6390961" y="3818192"/>
                  <a:pt x="6446301" y="3881438"/>
                </a:cubicBezTo>
                <a:cubicBezTo>
                  <a:pt x="6480972" y="3921062"/>
                  <a:pt x="6504023" y="3969354"/>
                  <a:pt x="6526311" y="4016121"/>
                </a:cubicBezTo>
                <a:cubicBezTo>
                  <a:pt x="6547743" y="4060983"/>
                  <a:pt x="6569935" y="4107370"/>
                  <a:pt x="6602225" y="4145470"/>
                </a:cubicBezTo>
                <a:cubicBezTo>
                  <a:pt x="6622419" y="4169282"/>
                  <a:pt x="6646707" y="4189952"/>
                  <a:pt x="6670234" y="4209954"/>
                </a:cubicBezTo>
                <a:cubicBezTo>
                  <a:pt x="6680330" y="4218527"/>
                  <a:pt x="6690331" y="4227099"/>
                  <a:pt x="6700143" y="4235957"/>
                </a:cubicBezTo>
                <a:cubicBezTo>
                  <a:pt x="6809680" y="4334732"/>
                  <a:pt x="6885689" y="4465891"/>
                  <a:pt x="6952174" y="4584668"/>
                </a:cubicBezTo>
                <a:cubicBezTo>
                  <a:pt x="6952365" y="4564760"/>
                  <a:pt x="6957222" y="4544948"/>
                  <a:pt x="6961890" y="4525708"/>
                </a:cubicBezTo>
                <a:cubicBezTo>
                  <a:pt x="6964366" y="4515421"/>
                  <a:pt x="6967034" y="4504658"/>
                  <a:pt x="6968843" y="4494275"/>
                </a:cubicBezTo>
                <a:cubicBezTo>
                  <a:pt x="6992655" y="4357782"/>
                  <a:pt x="6886261" y="4233767"/>
                  <a:pt x="6820729" y="4172045"/>
                </a:cubicBezTo>
                <a:cubicBezTo>
                  <a:pt x="6795964" y="4148708"/>
                  <a:pt x="6769389" y="4125944"/>
                  <a:pt x="6743767" y="4103941"/>
                </a:cubicBezTo>
                <a:cubicBezTo>
                  <a:pt x="6675188" y="4045077"/>
                  <a:pt x="6604226" y="3984308"/>
                  <a:pt x="6558220" y="3905155"/>
                </a:cubicBezTo>
                <a:cubicBezTo>
                  <a:pt x="6548504" y="3888391"/>
                  <a:pt x="6539836" y="3870675"/>
                  <a:pt x="6531455" y="3853625"/>
                </a:cubicBezTo>
                <a:cubicBezTo>
                  <a:pt x="6516406" y="3823050"/>
                  <a:pt x="6500879" y="3791331"/>
                  <a:pt x="6479067" y="3764947"/>
                </a:cubicBezTo>
                <a:cubicBezTo>
                  <a:pt x="6405535" y="3675984"/>
                  <a:pt x="6281138" y="3665030"/>
                  <a:pt x="6213415" y="3666459"/>
                </a:cubicBezTo>
                <a:cubicBezTo>
                  <a:pt x="6191221" y="3666935"/>
                  <a:pt x="6167885" y="3668554"/>
                  <a:pt x="6146741" y="3677508"/>
                </a:cubicBezTo>
                <a:cubicBezTo>
                  <a:pt x="6117308" y="3689890"/>
                  <a:pt x="6095210" y="3714846"/>
                  <a:pt x="6073779" y="3739039"/>
                </a:cubicBezTo>
                <a:cubicBezTo>
                  <a:pt x="5974148" y="3851625"/>
                  <a:pt x="5865182" y="3967449"/>
                  <a:pt x="5725830" y="4038219"/>
                </a:cubicBezTo>
                <a:cubicBezTo>
                  <a:pt x="5573050" y="4115847"/>
                  <a:pt x="5402456" y="4119562"/>
                  <a:pt x="5280537" y="4047935"/>
                </a:cubicBezTo>
                <a:cubicBezTo>
                  <a:pt x="5270631" y="4042125"/>
                  <a:pt x="5260916" y="4035743"/>
                  <a:pt x="5251391" y="4029552"/>
                </a:cubicBezTo>
                <a:cubicBezTo>
                  <a:pt x="5219863" y="4008882"/>
                  <a:pt x="5190145" y="3989451"/>
                  <a:pt x="5152235" y="3986594"/>
                </a:cubicBezTo>
                <a:cubicBezTo>
                  <a:pt x="5129756" y="3984879"/>
                  <a:pt x="5108611" y="3991737"/>
                  <a:pt x="5094514" y="4005453"/>
                </a:cubicBezTo>
                <a:cubicBezTo>
                  <a:pt x="5070892" y="4028313"/>
                  <a:pt x="5073368" y="4058030"/>
                  <a:pt x="5076035" y="4089558"/>
                </a:cubicBezTo>
                <a:cubicBezTo>
                  <a:pt x="5077369" y="4104989"/>
                  <a:pt x="5078607" y="4120991"/>
                  <a:pt x="5076797" y="4136421"/>
                </a:cubicBezTo>
                <a:cubicBezTo>
                  <a:pt x="5072797" y="4169378"/>
                  <a:pt x="5054604" y="4197572"/>
                  <a:pt x="5036983" y="4224908"/>
                </a:cubicBezTo>
                <a:cubicBezTo>
                  <a:pt x="5029268" y="4236910"/>
                  <a:pt x="5021171" y="4249388"/>
                  <a:pt x="5014599" y="4261961"/>
                </a:cubicBezTo>
                <a:cubicBezTo>
                  <a:pt x="4960783" y="4364450"/>
                  <a:pt x="5000502" y="4506848"/>
                  <a:pt x="5099562" y="4566665"/>
                </a:cubicBezTo>
                <a:cubicBezTo>
                  <a:pt x="5118517" y="4578095"/>
                  <a:pt x="5139472" y="4586954"/>
                  <a:pt x="5159760" y="4595526"/>
                </a:cubicBezTo>
                <a:cubicBezTo>
                  <a:pt x="5178429" y="4603432"/>
                  <a:pt x="5197765" y="4611623"/>
                  <a:pt x="5215862" y="4621910"/>
                </a:cubicBezTo>
                <a:cubicBezTo>
                  <a:pt x="5289110" y="4663630"/>
                  <a:pt x="5344164" y="4742021"/>
                  <a:pt x="5371024" y="4842509"/>
                </a:cubicBezTo>
                <a:cubicBezTo>
                  <a:pt x="5394836" y="4931663"/>
                  <a:pt x="5394646" y="5024913"/>
                  <a:pt x="5394360" y="5115020"/>
                </a:cubicBezTo>
                <a:cubicBezTo>
                  <a:pt x="5394265" y="5146547"/>
                  <a:pt x="5394169" y="5182361"/>
                  <a:pt x="5379787" y="5213699"/>
                </a:cubicBezTo>
                <a:cubicBezTo>
                  <a:pt x="5368071" y="5239130"/>
                  <a:pt x="5345974" y="5258752"/>
                  <a:pt x="5322066" y="5264753"/>
                </a:cubicBezTo>
                <a:cubicBezTo>
                  <a:pt x="5302730" y="5269706"/>
                  <a:pt x="5283585" y="5265515"/>
                  <a:pt x="5266631" y="5252846"/>
                </a:cubicBezTo>
                <a:cubicBezTo>
                  <a:pt x="5251010" y="5241131"/>
                  <a:pt x="5239675" y="5223033"/>
                  <a:pt x="5234722" y="5201983"/>
                </a:cubicBezTo>
                <a:cubicBezTo>
                  <a:pt x="5226721" y="5167979"/>
                  <a:pt x="5233769" y="5134641"/>
                  <a:pt x="5240532" y="5102351"/>
                </a:cubicBezTo>
                <a:cubicBezTo>
                  <a:pt x="5242628" y="5092541"/>
                  <a:pt x="5244723" y="5082730"/>
                  <a:pt x="5246342" y="5072919"/>
                </a:cubicBezTo>
                <a:cubicBezTo>
                  <a:pt x="5261963" y="4980051"/>
                  <a:pt x="5233865" y="4879943"/>
                  <a:pt x="5169285" y="4798218"/>
                </a:cubicBezTo>
                <a:cubicBezTo>
                  <a:pt x="5104706" y="4716494"/>
                  <a:pt x="5013742" y="4666106"/>
                  <a:pt x="4919825" y="4659915"/>
                </a:cubicBezTo>
                <a:cubicBezTo>
                  <a:pt x="4894298" y="4658201"/>
                  <a:pt x="4855722" y="4655724"/>
                  <a:pt x="4844673" y="4626578"/>
                </a:cubicBezTo>
                <a:cubicBezTo>
                  <a:pt x="4839625" y="4613433"/>
                  <a:pt x="4842673" y="4598574"/>
                  <a:pt x="4844864" y="4587811"/>
                </a:cubicBezTo>
                <a:cubicBezTo>
                  <a:pt x="4858770" y="4519802"/>
                  <a:pt x="4873058" y="4450365"/>
                  <a:pt x="4843816" y="4391120"/>
                </a:cubicBezTo>
                <a:cubicBezTo>
                  <a:pt x="4836101" y="4375594"/>
                  <a:pt x="4825337" y="4360830"/>
                  <a:pt x="4814860" y="4346638"/>
                </a:cubicBezTo>
                <a:cubicBezTo>
                  <a:pt x="4797239" y="4322730"/>
                  <a:pt x="4779046" y="4297965"/>
                  <a:pt x="4774760" y="4267866"/>
                </a:cubicBezTo>
                <a:cubicBezTo>
                  <a:pt x="4767330" y="4216336"/>
                  <a:pt x="4801525" y="4174331"/>
                  <a:pt x="4834577" y="4133659"/>
                </a:cubicBezTo>
                <a:cubicBezTo>
                  <a:pt x="4847340" y="4117943"/>
                  <a:pt x="4860580" y="4101655"/>
                  <a:pt x="4871057" y="4085177"/>
                </a:cubicBezTo>
                <a:cubicBezTo>
                  <a:pt x="4928017" y="3995452"/>
                  <a:pt x="4912872" y="3879914"/>
                  <a:pt x="4890488" y="3778663"/>
                </a:cubicBezTo>
                <a:lnTo>
                  <a:pt x="4887345" y="3764376"/>
                </a:lnTo>
                <a:cubicBezTo>
                  <a:pt x="4875248" y="3710464"/>
                  <a:pt x="4862866" y="3654838"/>
                  <a:pt x="4870010" y="3599403"/>
                </a:cubicBezTo>
                <a:cubicBezTo>
                  <a:pt x="4873724" y="3570828"/>
                  <a:pt x="4883630" y="3543396"/>
                  <a:pt x="4898775" y="3520059"/>
                </a:cubicBezTo>
                <a:cubicBezTo>
                  <a:pt x="4909824" y="3502914"/>
                  <a:pt x="4929827" y="3495104"/>
                  <a:pt x="4949734" y="3500152"/>
                </a:cubicBezTo>
                <a:cubicBezTo>
                  <a:pt x="4970213" y="3505391"/>
                  <a:pt x="4984500" y="3522345"/>
                  <a:pt x="4986119" y="3543300"/>
                </a:cubicBezTo>
                <a:cubicBezTo>
                  <a:pt x="4990406" y="3599117"/>
                  <a:pt x="5000026" y="3671126"/>
                  <a:pt x="5037078" y="3732657"/>
                </a:cubicBezTo>
                <a:cubicBezTo>
                  <a:pt x="5068892" y="3785616"/>
                  <a:pt x="5119946" y="3830765"/>
                  <a:pt x="5197765" y="3874580"/>
                </a:cubicBezTo>
                <a:cubicBezTo>
                  <a:pt x="5349308" y="3960114"/>
                  <a:pt x="5569049" y="4010597"/>
                  <a:pt x="5731641" y="3896011"/>
                </a:cubicBezTo>
                <a:cubicBezTo>
                  <a:pt x="5796124" y="3850577"/>
                  <a:pt x="5842797" y="3783902"/>
                  <a:pt x="5887946" y="3719513"/>
                </a:cubicBezTo>
                <a:cubicBezTo>
                  <a:pt x="5906711" y="3692748"/>
                  <a:pt x="5926045" y="3665125"/>
                  <a:pt x="5946525" y="3639217"/>
                </a:cubicBezTo>
                <a:cubicBezTo>
                  <a:pt x="5988625" y="3585972"/>
                  <a:pt x="6101020" y="3465005"/>
                  <a:pt x="6236941" y="3491769"/>
                </a:cubicBezTo>
                <a:cubicBezTo>
                  <a:pt x="6297806" y="3503772"/>
                  <a:pt x="6348670" y="3543777"/>
                  <a:pt x="6393533" y="3579114"/>
                </a:cubicBezTo>
                <a:lnTo>
                  <a:pt x="6621180" y="3758565"/>
                </a:lnTo>
                <a:cubicBezTo>
                  <a:pt x="6711859" y="3830003"/>
                  <a:pt x="6805585" y="3903917"/>
                  <a:pt x="6869306" y="4003739"/>
                </a:cubicBezTo>
                <a:cubicBezTo>
                  <a:pt x="6893881" y="4042315"/>
                  <a:pt x="6913978" y="4084986"/>
                  <a:pt x="6933409" y="4126229"/>
                </a:cubicBezTo>
                <a:cubicBezTo>
                  <a:pt x="6969414" y="4202715"/>
                  <a:pt x="7006753" y="4281773"/>
                  <a:pt x="7073046" y="4333779"/>
                </a:cubicBezTo>
                <a:cubicBezTo>
                  <a:pt x="7080952" y="4339970"/>
                  <a:pt x="7087810" y="4344352"/>
                  <a:pt x="7095430" y="4345781"/>
                </a:cubicBezTo>
                <a:cubicBezTo>
                  <a:pt x="7121433" y="4350448"/>
                  <a:pt x="7140007" y="4318253"/>
                  <a:pt x="7145055" y="4308157"/>
                </a:cubicBezTo>
                <a:cubicBezTo>
                  <a:pt x="7197442" y="4204525"/>
                  <a:pt x="7178107" y="4068032"/>
                  <a:pt x="7087619" y="3902488"/>
                </a:cubicBezTo>
                <a:cubicBezTo>
                  <a:pt x="7050377" y="3834384"/>
                  <a:pt x="6997894" y="3748469"/>
                  <a:pt x="6921503" y="3688176"/>
                </a:cubicBezTo>
                <a:cubicBezTo>
                  <a:pt x="6893119" y="3665792"/>
                  <a:pt x="6861496" y="3646837"/>
                  <a:pt x="6830826" y="3628549"/>
                </a:cubicBezTo>
                <a:cubicBezTo>
                  <a:pt x="6810157" y="3616167"/>
                  <a:pt x="6788820" y="3603403"/>
                  <a:pt x="6768532" y="3589687"/>
                </a:cubicBezTo>
                <a:cubicBezTo>
                  <a:pt x="6703666" y="3545586"/>
                  <a:pt x="6645469" y="3488532"/>
                  <a:pt x="6589176" y="3433382"/>
                </a:cubicBezTo>
                <a:cubicBezTo>
                  <a:pt x="6490784" y="3336894"/>
                  <a:pt x="6397819" y="3245835"/>
                  <a:pt x="6270375" y="3214974"/>
                </a:cubicBezTo>
                <a:cubicBezTo>
                  <a:pt x="6116451" y="3177731"/>
                  <a:pt x="5957765" y="3245739"/>
                  <a:pt x="5851846" y="3300222"/>
                </a:cubicBezTo>
                <a:cubicBezTo>
                  <a:pt x="5814603" y="3319368"/>
                  <a:pt x="5776504" y="3340989"/>
                  <a:pt x="5755358" y="3376803"/>
                </a:cubicBezTo>
                <a:cubicBezTo>
                  <a:pt x="5741546" y="3400140"/>
                  <a:pt x="5736594" y="3426619"/>
                  <a:pt x="5731260" y="3454623"/>
                </a:cubicBezTo>
                <a:cubicBezTo>
                  <a:pt x="5728402" y="3469863"/>
                  <a:pt x="5725355" y="3485674"/>
                  <a:pt x="5720782" y="3500724"/>
                </a:cubicBezTo>
                <a:cubicBezTo>
                  <a:pt x="5687731" y="3610642"/>
                  <a:pt x="5576574" y="3675984"/>
                  <a:pt x="5495896" y="3715608"/>
                </a:cubicBezTo>
                <a:cubicBezTo>
                  <a:pt x="5421887" y="3751898"/>
                  <a:pt x="5341592" y="3783521"/>
                  <a:pt x="5256344" y="3769233"/>
                </a:cubicBezTo>
                <a:cubicBezTo>
                  <a:pt x="5221006" y="3763328"/>
                  <a:pt x="5189383" y="3748850"/>
                  <a:pt x="5164808" y="3727419"/>
                </a:cubicBezTo>
                <a:cubicBezTo>
                  <a:pt x="5097086" y="3668459"/>
                  <a:pt x="5101467" y="3584448"/>
                  <a:pt x="5105753" y="3503295"/>
                </a:cubicBezTo>
                <a:cubicBezTo>
                  <a:pt x="5106706" y="3486055"/>
                  <a:pt x="5107563" y="3468243"/>
                  <a:pt x="5107754" y="3451098"/>
                </a:cubicBezTo>
                <a:cubicBezTo>
                  <a:pt x="5108325" y="3395472"/>
                  <a:pt x="5100229" y="3340323"/>
                  <a:pt x="5083751" y="3287173"/>
                </a:cubicBezTo>
                <a:cubicBezTo>
                  <a:pt x="5058509" y="3206306"/>
                  <a:pt x="4996597" y="3118866"/>
                  <a:pt x="4904681" y="3138774"/>
                </a:cubicBezTo>
                <a:cubicBezTo>
                  <a:pt x="4878106" y="3144489"/>
                  <a:pt x="4852388" y="3159824"/>
                  <a:pt x="4830386" y="3183254"/>
                </a:cubicBezTo>
                <a:cubicBezTo>
                  <a:pt x="4771902" y="3245168"/>
                  <a:pt x="4748756" y="3336703"/>
                  <a:pt x="4759615" y="3463290"/>
                </a:cubicBezTo>
                <a:cubicBezTo>
                  <a:pt x="4762282" y="3493866"/>
                  <a:pt x="4766473" y="3524917"/>
                  <a:pt x="4770473" y="3554921"/>
                </a:cubicBezTo>
                <a:cubicBezTo>
                  <a:pt x="4778760" y="3616167"/>
                  <a:pt x="4787333" y="3679413"/>
                  <a:pt x="4783142" y="3742182"/>
                </a:cubicBezTo>
                <a:cubicBezTo>
                  <a:pt x="4777046" y="3832003"/>
                  <a:pt x="4745613" y="3917157"/>
                  <a:pt x="4715038" y="3999548"/>
                </a:cubicBezTo>
                <a:cubicBezTo>
                  <a:pt x="4689511" y="4068508"/>
                  <a:pt x="4664174" y="4128515"/>
                  <a:pt x="4611692" y="4164710"/>
                </a:cubicBezTo>
                <a:cubicBezTo>
                  <a:pt x="4557113" y="4202429"/>
                  <a:pt x="4488248" y="4203001"/>
                  <a:pt x="4421668" y="4203477"/>
                </a:cubicBezTo>
                <a:cubicBezTo>
                  <a:pt x="4410428" y="4203572"/>
                  <a:pt x="4399284" y="4203668"/>
                  <a:pt x="4388330" y="4203953"/>
                </a:cubicBezTo>
                <a:cubicBezTo>
                  <a:pt x="4328799" y="4205382"/>
                  <a:pt x="4184686" y="4220146"/>
                  <a:pt x="4133918" y="4325016"/>
                </a:cubicBezTo>
                <a:cubicBezTo>
                  <a:pt x="4127155" y="4338923"/>
                  <a:pt x="4119249" y="4363783"/>
                  <a:pt x="4141252" y="4375118"/>
                </a:cubicBezTo>
                <a:cubicBezTo>
                  <a:pt x="4148205" y="4378737"/>
                  <a:pt x="4156873" y="4379880"/>
                  <a:pt x="4166112" y="4378642"/>
                </a:cubicBezTo>
                <a:cubicBezTo>
                  <a:pt x="4330418" y="4355973"/>
                  <a:pt x="4461006" y="4369498"/>
                  <a:pt x="4565400" y="4420076"/>
                </a:cubicBezTo>
                <a:cubicBezTo>
                  <a:pt x="4606453" y="4439983"/>
                  <a:pt x="4633218" y="4461795"/>
                  <a:pt x="4649506" y="4488751"/>
                </a:cubicBezTo>
                <a:cubicBezTo>
                  <a:pt x="4679319" y="4538186"/>
                  <a:pt x="4670366" y="4597717"/>
                  <a:pt x="4661602" y="4655343"/>
                </a:cubicBezTo>
                <a:cubicBezTo>
                  <a:pt x="4659698" y="4668202"/>
                  <a:pt x="4657602" y="4681442"/>
                  <a:pt x="4656173" y="4694205"/>
                </a:cubicBezTo>
                <a:cubicBezTo>
                  <a:pt x="4647886" y="4765452"/>
                  <a:pt x="4672556" y="4846510"/>
                  <a:pt x="4734850" y="4856511"/>
                </a:cubicBezTo>
                <a:cubicBezTo>
                  <a:pt x="4756757" y="4860035"/>
                  <a:pt x="4779427" y="4853558"/>
                  <a:pt x="4801334" y="4847272"/>
                </a:cubicBezTo>
                <a:lnTo>
                  <a:pt x="4810288" y="4844700"/>
                </a:lnTo>
                <a:cubicBezTo>
                  <a:pt x="4910586" y="4816887"/>
                  <a:pt x="5054795" y="4819745"/>
                  <a:pt x="5130804" y="4919567"/>
                </a:cubicBezTo>
                <a:cubicBezTo>
                  <a:pt x="5214243" y="5029009"/>
                  <a:pt x="5161760" y="5196649"/>
                  <a:pt x="5062796" y="5295518"/>
                </a:cubicBezTo>
                <a:lnTo>
                  <a:pt x="5056033" y="5288756"/>
                </a:lnTo>
                <a:cubicBezTo>
                  <a:pt x="5152045" y="5192744"/>
                  <a:pt x="5203480" y="5030533"/>
                  <a:pt x="5123184" y="4925282"/>
                </a:cubicBezTo>
                <a:cubicBezTo>
                  <a:pt x="5049937" y="4829270"/>
                  <a:pt x="4910205" y="4826793"/>
                  <a:pt x="4812764" y="4853844"/>
                </a:cubicBezTo>
                <a:lnTo>
                  <a:pt x="4803906" y="4856321"/>
                </a:lnTo>
                <a:cubicBezTo>
                  <a:pt x="4781046" y="4862893"/>
                  <a:pt x="4757329" y="4869656"/>
                  <a:pt x="4733326" y="4865750"/>
                </a:cubicBezTo>
                <a:cubicBezTo>
                  <a:pt x="4665222" y="4854892"/>
                  <a:pt x="4637885" y="4768595"/>
                  <a:pt x="4646744" y="4692967"/>
                </a:cubicBezTo>
                <a:cubicBezTo>
                  <a:pt x="4648268" y="4680013"/>
                  <a:pt x="4650268" y="4666678"/>
                  <a:pt x="4652268" y="4653724"/>
                </a:cubicBezTo>
                <a:cubicBezTo>
                  <a:pt x="4660745" y="4597812"/>
                  <a:pt x="4669508" y="4539995"/>
                  <a:pt x="4641410" y="4493513"/>
                </a:cubicBezTo>
                <a:cubicBezTo>
                  <a:pt x="4626169" y="4468272"/>
                  <a:pt x="4600738" y="4447603"/>
                  <a:pt x="4561304" y="4428458"/>
                </a:cubicBezTo>
                <a:cubicBezTo>
                  <a:pt x="4458720" y="4378737"/>
                  <a:pt x="4329942" y="4365402"/>
                  <a:pt x="4167541" y="4387881"/>
                </a:cubicBezTo>
                <a:cubicBezTo>
                  <a:pt x="4156397" y="4389405"/>
                  <a:pt x="4145824" y="4387881"/>
                  <a:pt x="4137061" y="4383404"/>
                </a:cubicBezTo>
                <a:cubicBezTo>
                  <a:pt x="4115725" y="4372451"/>
                  <a:pt x="4111439" y="4349591"/>
                  <a:pt x="4125440" y="4320730"/>
                </a:cubicBezTo>
                <a:cubicBezTo>
                  <a:pt x="4178494" y="4211192"/>
                  <a:pt x="4326894" y="4195857"/>
                  <a:pt x="4388235" y="4194333"/>
                </a:cubicBezTo>
                <a:cubicBezTo>
                  <a:pt x="4399284" y="4194047"/>
                  <a:pt x="4410524" y="4193952"/>
                  <a:pt x="4421763" y="4193857"/>
                </a:cubicBezTo>
                <a:cubicBezTo>
                  <a:pt x="4486914" y="4193381"/>
                  <a:pt x="4554256" y="4192809"/>
                  <a:pt x="4606453" y="4156709"/>
                </a:cubicBezTo>
                <a:cubicBezTo>
                  <a:pt x="4656650" y="4122038"/>
                  <a:pt x="4681415" y="4063460"/>
                  <a:pt x="4706275" y="3996024"/>
                </a:cubicBezTo>
                <a:cubicBezTo>
                  <a:pt x="4736564" y="3914299"/>
                  <a:pt x="4767806" y="3829717"/>
                  <a:pt x="4773712" y="3741325"/>
                </a:cubicBezTo>
                <a:cubicBezTo>
                  <a:pt x="4777903" y="3679508"/>
                  <a:pt x="4769426" y="3616738"/>
                  <a:pt x="4761139" y="3555969"/>
                </a:cubicBezTo>
                <a:cubicBezTo>
                  <a:pt x="4757043" y="3525774"/>
                  <a:pt x="4752852" y="3494628"/>
                  <a:pt x="4750185" y="3463862"/>
                </a:cubicBezTo>
                <a:cubicBezTo>
                  <a:pt x="4739041" y="3334417"/>
                  <a:pt x="4763044" y="3240405"/>
                  <a:pt x="4823528" y="3176493"/>
                </a:cubicBezTo>
                <a:cubicBezTo>
                  <a:pt x="4846959" y="3151728"/>
                  <a:pt x="4874296" y="3135440"/>
                  <a:pt x="4902776" y="3129344"/>
                </a:cubicBezTo>
                <a:cubicBezTo>
                  <a:pt x="4912301" y="3127058"/>
                  <a:pt x="4921730" y="3126105"/>
                  <a:pt x="4930779" y="3126105"/>
                </a:cubicBezTo>
                <a:close/>
                <a:moveTo>
                  <a:pt x="5071273" y="2579465"/>
                </a:moveTo>
                <a:cubicBezTo>
                  <a:pt x="5047079" y="2580799"/>
                  <a:pt x="5019171" y="2583275"/>
                  <a:pt x="4995168" y="2594896"/>
                </a:cubicBezTo>
                <a:cubicBezTo>
                  <a:pt x="4975451" y="2604421"/>
                  <a:pt x="4953448" y="2624328"/>
                  <a:pt x="4950782" y="2651569"/>
                </a:cubicBezTo>
                <a:cubicBezTo>
                  <a:pt x="4948400" y="2676049"/>
                  <a:pt x="4962878" y="2699861"/>
                  <a:pt x="4975642" y="2717863"/>
                </a:cubicBezTo>
                <a:cubicBezTo>
                  <a:pt x="5006407" y="2761107"/>
                  <a:pt x="5044031" y="2798635"/>
                  <a:pt x="5087465" y="2829211"/>
                </a:cubicBezTo>
                <a:cubicBezTo>
                  <a:pt x="5097848" y="2836545"/>
                  <a:pt x="5108801" y="2843593"/>
                  <a:pt x="5119469" y="2850451"/>
                </a:cubicBezTo>
                <a:cubicBezTo>
                  <a:pt x="5142520" y="2865309"/>
                  <a:pt x="5166428" y="2880741"/>
                  <a:pt x="5186716" y="2900172"/>
                </a:cubicBezTo>
                <a:cubicBezTo>
                  <a:pt x="5216053" y="2928175"/>
                  <a:pt x="5236627" y="2962656"/>
                  <a:pt x="5254438" y="2995898"/>
                </a:cubicBezTo>
                <a:cubicBezTo>
                  <a:pt x="5278156" y="3039999"/>
                  <a:pt x="5300730" y="3088576"/>
                  <a:pt x="5323399" y="3144679"/>
                </a:cubicBezTo>
                <a:cubicBezTo>
                  <a:pt x="5326257" y="3151822"/>
                  <a:pt x="5328924" y="3159538"/>
                  <a:pt x="5331782" y="3167824"/>
                </a:cubicBezTo>
                <a:cubicBezTo>
                  <a:pt x="5342830" y="3199924"/>
                  <a:pt x="5355308" y="3236309"/>
                  <a:pt x="5386454" y="3247263"/>
                </a:cubicBezTo>
                <a:cubicBezTo>
                  <a:pt x="5393502" y="3249692"/>
                  <a:pt x="5400265" y="3250525"/>
                  <a:pt x="5406862" y="3249715"/>
                </a:cubicBezTo>
                <a:cubicBezTo>
                  <a:pt x="5413458" y="3248906"/>
                  <a:pt x="5419887" y="3246453"/>
                  <a:pt x="5426269" y="3242310"/>
                </a:cubicBezTo>
                <a:cubicBezTo>
                  <a:pt x="5476941" y="3209639"/>
                  <a:pt x="5503040" y="3084195"/>
                  <a:pt x="5506374" y="3044571"/>
                </a:cubicBezTo>
                <a:cubicBezTo>
                  <a:pt x="5511898" y="2978277"/>
                  <a:pt x="5487419" y="2912555"/>
                  <a:pt x="5462749" y="2857024"/>
                </a:cubicBezTo>
                <a:cubicBezTo>
                  <a:pt x="5442556" y="2811494"/>
                  <a:pt x="5419601" y="2766631"/>
                  <a:pt x="5394646" y="2723674"/>
                </a:cubicBezTo>
                <a:cubicBezTo>
                  <a:pt x="5383977" y="2705290"/>
                  <a:pt x="5371214" y="2684145"/>
                  <a:pt x="5355118" y="2665857"/>
                </a:cubicBezTo>
                <a:cubicBezTo>
                  <a:pt x="5315589" y="2620899"/>
                  <a:pt x="5262344" y="2600039"/>
                  <a:pt x="5224625" y="2590514"/>
                </a:cubicBezTo>
                <a:cubicBezTo>
                  <a:pt x="5181572" y="2579560"/>
                  <a:pt x="5132804" y="2576036"/>
                  <a:pt x="5071273" y="2579465"/>
                </a:cubicBezTo>
                <a:close/>
                <a:moveTo>
                  <a:pt x="5114611" y="2568702"/>
                </a:moveTo>
                <a:cubicBezTo>
                  <a:pt x="5157379" y="2568702"/>
                  <a:pt x="5193859" y="2572798"/>
                  <a:pt x="5227102" y="2581275"/>
                </a:cubicBezTo>
                <a:cubicBezTo>
                  <a:pt x="5283013" y="2595467"/>
                  <a:pt x="5329781" y="2622613"/>
                  <a:pt x="5362357" y="2659570"/>
                </a:cubicBezTo>
                <a:cubicBezTo>
                  <a:pt x="5379024" y="2678430"/>
                  <a:pt x="5391979" y="2700051"/>
                  <a:pt x="5402932" y="2718911"/>
                </a:cubicBezTo>
                <a:cubicBezTo>
                  <a:pt x="5428078" y="2762250"/>
                  <a:pt x="5451130" y="2807397"/>
                  <a:pt x="5471513" y="2853214"/>
                </a:cubicBezTo>
                <a:cubicBezTo>
                  <a:pt x="5496658" y="2909792"/>
                  <a:pt x="5521614" y="2976943"/>
                  <a:pt x="5515899" y="3045333"/>
                </a:cubicBezTo>
                <a:cubicBezTo>
                  <a:pt x="5512374" y="3087814"/>
                  <a:pt x="5485801" y="3215164"/>
                  <a:pt x="5431698" y="3250216"/>
                </a:cubicBezTo>
                <a:cubicBezTo>
                  <a:pt x="5424125" y="3255121"/>
                  <a:pt x="5416268" y="3258097"/>
                  <a:pt x="5408207" y="3259109"/>
                </a:cubicBezTo>
                <a:cubicBezTo>
                  <a:pt x="5400146" y="3260121"/>
                  <a:pt x="5391883" y="3259169"/>
                  <a:pt x="5383501" y="3256216"/>
                </a:cubicBezTo>
                <a:cubicBezTo>
                  <a:pt x="5347974" y="3243738"/>
                  <a:pt x="5334639" y="3205067"/>
                  <a:pt x="5322923" y="3170872"/>
                </a:cubicBezTo>
                <a:cubicBezTo>
                  <a:pt x="5320161" y="3162776"/>
                  <a:pt x="5317494" y="3155156"/>
                  <a:pt x="5314732" y="3148203"/>
                </a:cubicBezTo>
                <a:cubicBezTo>
                  <a:pt x="5292157" y="3092482"/>
                  <a:pt x="5269774" y="3044095"/>
                  <a:pt x="5246152" y="3000375"/>
                </a:cubicBezTo>
                <a:cubicBezTo>
                  <a:pt x="5228626" y="2967895"/>
                  <a:pt x="5208528" y="2934081"/>
                  <a:pt x="5180239" y="2907030"/>
                </a:cubicBezTo>
                <a:cubicBezTo>
                  <a:pt x="5160522" y="2888266"/>
                  <a:pt x="5137090" y="2873121"/>
                  <a:pt x="5114421" y="2858452"/>
                </a:cubicBezTo>
                <a:cubicBezTo>
                  <a:pt x="5103753" y="2851594"/>
                  <a:pt x="5092704" y="2844451"/>
                  <a:pt x="5082131" y="2837021"/>
                </a:cubicBezTo>
                <a:cubicBezTo>
                  <a:pt x="5037840" y="2805779"/>
                  <a:pt x="4999454" y="2767584"/>
                  <a:pt x="4968022" y="2723388"/>
                </a:cubicBezTo>
                <a:cubicBezTo>
                  <a:pt x="4954211" y="2704052"/>
                  <a:pt x="4938780" y="2678239"/>
                  <a:pt x="4941447" y="2650617"/>
                </a:cubicBezTo>
                <a:cubicBezTo>
                  <a:pt x="4943923" y="2624614"/>
                  <a:pt x="4962973" y="2599944"/>
                  <a:pt x="4991167" y="2586323"/>
                </a:cubicBezTo>
                <a:cubicBezTo>
                  <a:pt x="5016790" y="2573941"/>
                  <a:pt x="5045746" y="2571369"/>
                  <a:pt x="5070892" y="2569940"/>
                </a:cubicBezTo>
                <a:cubicBezTo>
                  <a:pt x="5086132" y="2569178"/>
                  <a:pt x="5100705" y="2568702"/>
                  <a:pt x="5114611" y="2568702"/>
                </a:cubicBezTo>
                <a:close/>
                <a:moveTo>
                  <a:pt x="4797905" y="2181512"/>
                </a:moveTo>
                <a:cubicBezTo>
                  <a:pt x="4760376" y="2175034"/>
                  <a:pt x="4727324" y="2182559"/>
                  <a:pt x="4707131" y="2202276"/>
                </a:cubicBezTo>
                <a:cubicBezTo>
                  <a:pt x="4695130" y="2213992"/>
                  <a:pt x="4688558" y="2232946"/>
                  <a:pt x="4690462" y="2250663"/>
                </a:cubicBezTo>
                <a:cubicBezTo>
                  <a:pt x="4691891" y="2263807"/>
                  <a:pt x="4697606" y="2274571"/>
                  <a:pt x="4706750" y="2281333"/>
                </a:cubicBezTo>
                <a:cubicBezTo>
                  <a:pt x="4745422" y="2262379"/>
                  <a:pt x="4788475" y="2250854"/>
                  <a:pt x="4831337" y="2248187"/>
                </a:cubicBezTo>
                <a:cubicBezTo>
                  <a:pt x="4866008" y="2245996"/>
                  <a:pt x="4901060" y="2249425"/>
                  <a:pt x="4934969" y="2252663"/>
                </a:cubicBezTo>
                <a:cubicBezTo>
                  <a:pt x="4950305" y="2254187"/>
                  <a:pt x="4966116" y="2255711"/>
                  <a:pt x="4981642" y="2256664"/>
                </a:cubicBezTo>
                <a:lnTo>
                  <a:pt x="4985356" y="2256949"/>
                </a:lnTo>
                <a:cubicBezTo>
                  <a:pt x="5018122" y="2259045"/>
                  <a:pt x="5094894" y="2264093"/>
                  <a:pt x="5119659" y="2239995"/>
                </a:cubicBezTo>
                <a:cubicBezTo>
                  <a:pt x="5123374" y="2236375"/>
                  <a:pt x="5129375" y="2229613"/>
                  <a:pt x="5127374" y="2225422"/>
                </a:cubicBezTo>
                <a:cubicBezTo>
                  <a:pt x="5121945" y="2214182"/>
                  <a:pt x="5073939" y="2213706"/>
                  <a:pt x="5050793" y="2216659"/>
                </a:cubicBezTo>
                <a:cubicBezTo>
                  <a:pt x="5027743" y="2219516"/>
                  <a:pt x="5005930" y="2221040"/>
                  <a:pt x="4985261" y="2221040"/>
                </a:cubicBezTo>
                <a:cubicBezTo>
                  <a:pt x="4952495" y="2221040"/>
                  <a:pt x="4922492" y="2217325"/>
                  <a:pt x="4894583" y="2209991"/>
                </a:cubicBezTo>
                <a:cubicBezTo>
                  <a:pt x="4881439" y="2206467"/>
                  <a:pt x="4868294" y="2202085"/>
                  <a:pt x="4855626" y="2197799"/>
                </a:cubicBezTo>
                <a:cubicBezTo>
                  <a:pt x="4836862" y="2191417"/>
                  <a:pt x="4817526" y="2184845"/>
                  <a:pt x="4797905" y="2181512"/>
                </a:cubicBezTo>
                <a:close/>
                <a:moveTo>
                  <a:pt x="4772377" y="2169605"/>
                </a:moveTo>
                <a:cubicBezTo>
                  <a:pt x="4781141" y="2169605"/>
                  <a:pt x="4790189" y="2170367"/>
                  <a:pt x="4799524" y="2171987"/>
                </a:cubicBezTo>
                <a:cubicBezTo>
                  <a:pt x="4819812" y="2175511"/>
                  <a:pt x="4839529" y="2182178"/>
                  <a:pt x="4858674" y="2188655"/>
                </a:cubicBezTo>
                <a:cubicBezTo>
                  <a:pt x="4871152" y="2192846"/>
                  <a:pt x="4884106" y="2197228"/>
                  <a:pt x="4896964" y="2200657"/>
                </a:cubicBezTo>
                <a:cubicBezTo>
                  <a:pt x="4941351" y="2212372"/>
                  <a:pt x="4991262" y="2214468"/>
                  <a:pt x="5049650" y="2207038"/>
                </a:cubicBezTo>
                <a:cubicBezTo>
                  <a:pt x="5050412" y="2206943"/>
                  <a:pt x="5125088" y="2198466"/>
                  <a:pt x="5135947" y="2221135"/>
                </a:cubicBezTo>
                <a:cubicBezTo>
                  <a:pt x="5139471" y="2228374"/>
                  <a:pt x="5136137" y="2236947"/>
                  <a:pt x="5126231" y="2246663"/>
                </a:cubicBezTo>
                <a:cubicBezTo>
                  <a:pt x="5098514" y="2273618"/>
                  <a:pt x="5021647" y="2268665"/>
                  <a:pt x="4984690" y="2266284"/>
                </a:cubicBezTo>
                <a:lnTo>
                  <a:pt x="4981070" y="2266093"/>
                </a:lnTo>
                <a:cubicBezTo>
                  <a:pt x="4965354" y="2265046"/>
                  <a:pt x="4949447" y="2263522"/>
                  <a:pt x="4934112" y="2262093"/>
                </a:cubicBezTo>
                <a:cubicBezTo>
                  <a:pt x="4900584" y="2258854"/>
                  <a:pt x="4866008" y="2255521"/>
                  <a:pt x="4832004" y="2257616"/>
                </a:cubicBezTo>
                <a:cubicBezTo>
                  <a:pt x="4789427" y="2260283"/>
                  <a:pt x="4746660" y="2271808"/>
                  <a:pt x="4708560" y="2290954"/>
                </a:cubicBezTo>
                <a:lnTo>
                  <a:pt x="4706179" y="2292192"/>
                </a:lnTo>
                <a:lnTo>
                  <a:pt x="4703893" y="2290763"/>
                </a:lnTo>
                <a:cubicBezTo>
                  <a:pt x="4690939" y="2282572"/>
                  <a:pt x="4682843" y="2268665"/>
                  <a:pt x="4681033" y="2251520"/>
                </a:cubicBezTo>
                <a:cubicBezTo>
                  <a:pt x="4678842" y="2230756"/>
                  <a:pt x="4686367" y="2209229"/>
                  <a:pt x="4700559" y="2195418"/>
                </a:cubicBezTo>
                <a:cubicBezTo>
                  <a:pt x="4717704" y="2178559"/>
                  <a:pt x="4743136" y="2169605"/>
                  <a:pt x="4772377" y="2169605"/>
                </a:cubicBezTo>
                <a:close/>
                <a:moveTo>
                  <a:pt x="3418447" y="2016181"/>
                </a:moveTo>
                <a:cubicBezTo>
                  <a:pt x="3401279" y="2018776"/>
                  <a:pt x="3384967" y="2027063"/>
                  <a:pt x="3373632" y="2040445"/>
                </a:cubicBezTo>
                <a:cubicBezTo>
                  <a:pt x="3364107" y="2051685"/>
                  <a:pt x="3358011" y="2065592"/>
                  <a:pt x="3352201" y="2080070"/>
                </a:cubicBezTo>
                <a:cubicBezTo>
                  <a:pt x="3314482" y="2173319"/>
                  <a:pt x="3288574" y="2271141"/>
                  <a:pt x="3275049" y="2370773"/>
                </a:cubicBezTo>
                <a:cubicBezTo>
                  <a:pt x="3270762" y="2402205"/>
                  <a:pt x="3267714" y="2434495"/>
                  <a:pt x="3264666" y="2465642"/>
                </a:cubicBezTo>
                <a:cubicBezTo>
                  <a:pt x="3257999" y="2535079"/>
                  <a:pt x="3251141" y="2606897"/>
                  <a:pt x="3230852" y="2675001"/>
                </a:cubicBezTo>
                <a:cubicBezTo>
                  <a:pt x="3222851" y="2702052"/>
                  <a:pt x="3212565" y="2729103"/>
                  <a:pt x="3202563" y="2755297"/>
                </a:cubicBezTo>
                <a:cubicBezTo>
                  <a:pt x="3178941" y="2817591"/>
                  <a:pt x="3154462" y="2881979"/>
                  <a:pt x="3159701" y="2948083"/>
                </a:cubicBezTo>
                <a:cubicBezTo>
                  <a:pt x="3160939" y="2964561"/>
                  <a:pt x="3166368" y="2993517"/>
                  <a:pt x="3188180" y="3002661"/>
                </a:cubicBezTo>
                <a:cubicBezTo>
                  <a:pt x="3198658" y="3007043"/>
                  <a:pt x="3210850" y="3005709"/>
                  <a:pt x="3220375" y="3004090"/>
                </a:cubicBezTo>
                <a:cubicBezTo>
                  <a:pt x="3230757" y="3002280"/>
                  <a:pt x="3241520" y="2999613"/>
                  <a:pt x="3251903" y="2996946"/>
                </a:cubicBezTo>
                <a:cubicBezTo>
                  <a:pt x="3282097" y="2989326"/>
                  <a:pt x="3313244" y="2981420"/>
                  <a:pt x="3342295" y="2993612"/>
                </a:cubicBezTo>
                <a:cubicBezTo>
                  <a:pt x="3349629" y="2996660"/>
                  <a:pt x="3356392" y="3000851"/>
                  <a:pt x="3362869" y="3004947"/>
                </a:cubicBezTo>
                <a:cubicBezTo>
                  <a:pt x="3366869" y="3007519"/>
                  <a:pt x="3370965" y="3009995"/>
                  <a:pt x="3375156" y="3012282"/>
                </a:cubicBezTo>
                <a:cubicBezTo>
                  <a:pt x="3390587" y="3020473"/>
                  <a:pt x="3405732" y="3023997"/>
                  <a:pt x="3419638" y="3023997"/>
                </a:cubicBezTo>
                <a:cubicBezTo>
                  <a:pt x="3444593" y="3023997"/>
                  <a:pt x="3465453" y="3012662"/>
                  <a:pt x="3477550" y="2997708"/>
                </a:cubicBezTo>
                <a:cubicBezTo>
                  <a:pt x="3493838" y="2977610"/>
                  <a:pt x="3500410" y="2943320"/>
                  <a:pt x="3470025" y="2907316"/>
                </a:cubicBezTo>
                <a:cubicBezTo>
                  <a:pt x="3460881" y="2896458"/>
                  <a:pt x="3450118" y="2887599"/>
                  <a:pt x="3438783" y="2878265"/>
                </a:cubicBezTo>
                <a:cubicBezTo>
                  <a:pt x="3426305" y="2867978"/>
                  <a:pt x="3413447" y="2857405"/>
                  <a:pt x="3403065" y="2844070"/>
                </a:cubicBezTo>
                <a:cubicBezTo>
                  <a:pt x="3367155" y="2798064"/>
                  <a:pt x="3343152" y="2756059"/>
                  <a:pt x="3331817" y="2719197"/>
                </a:cubicBezTo>
                <a:cubicBezTo>
                  <a:pt x="3320768" y="2683097"/>
                  <a:pt x="3322102" y="2644616"/>
                  <a:pt x="3325341" y="2608517"/>
                </a:cubicBezTo>
                <a:cubicBezTo>
                  <a:pt x="3333056" y="2521268"/>
                  <a:pt x="3350677" y="2448401"/>
                  <a:pt x="3379157" y="2385822"/>
                </a:cubicBezTo>
                <a:cubicBezTo>
                  <a:pt x="3392206" y="2357152"/>
                  <a:pt x="3408113" y="2329529"/>
                  <a:pt x="3423448" y="2302859"/>
                </a:cubicBezTo>
                <a:cubicBezTo>
                  <a:pt x="3436497" y="2280190"/>
                  <a:pt x="3449927" y="2256853"/>
                  <a:pt x="3461548" y="2233041"/>
                </a:cubicBezTo>
                <a:cubicBezTo>
                  <a:pt x="3491933" y="2170652"/>
                  <a:pt x="3502601" y="2116836"/>
                  <a:pt x="3494314" y="2068544"/>
                </a:cubicBezTo>
                <a:cubicBezTo>
                  <a:pt x="3492980" y="2060829"/>
                  <a:pt x="3490790" y="2050828"/>
                  <a:pt x="3485456" y="2042541"/>
                </a:cubicBezTo>
                <a:cubicBezTo>
                  <a:pt x="3481550" y="2036350"/>
                  <a:pt x="3475740" y="2030730"/>
                  <a:pt x="3468406" y="2026063"/>
                </a:cubicBezTo>
                <a:cubicBezTo>
                  <a:pt x="3453642" y="2016681"/>
                  <a:pt x="3435616" y="2013585"/>
                  <a:pt x="3418447" y="2016181"/>
                </a:cubicBezTo>
                <a:close/>
                <a:moveTo>
                  <a:pt x="3430116" y="2005775"/>
                </a:moveTo>
                <a:cubicBezTo>
                  <a:pt x="3445260" y="2005775"/>
                  <a:pt x="3460405" y="2009680"/>
                  <a:pt x="3473359" y="2017967"/>
                </a:cubicBezTo>
                <a:cubicBezTo>
                  <a:pt x="3481932" y="2023396"/>
                  <a:pt x="3488694" y="2029968"/>
                  <a:pt x="3493361" y="2037398"/>
                </a:cubicBezTo>
                <a:cubicBezTo>
                  <a:pt x="3499553" y="2047113"/>
                  <a:pt x="3502029" y="2058257"/>
                  <a:pt x="3503553" y="2066925"/>
                </a:cubicBezTo>
                <a:cubicBezTo>
                  <a:pt x="3512316" y="2117312"/>
                  <a:pt x="3501267" y="2172938"/>
                  <a:pt x="3470025" y="2237232"/>
                </a:cubicBezTo>
                <a:cubicBezTo>
                  <a:pt x="3458309" y="2261330"/>
                  <a:pt x="3444784" y="2284857"/>
                  <a:pt x="3431640" y="2307622"/>
                </a:cubicBezTo>
                <a:cubicBezTo>
                  <a:pt x="3416400" y="2334197"/>
                  <a:pt x="3400588" y="2361628"/>
                  <a:pt x="3387729" y="2389823"/>
                </a:cubicBezTo>
                <a:cubicBezTo>
                  <a:pt x="3359630" y="2451449"/>
                  <a:pt x="3342295" y="2523268"/>
                  <a:pt x="3334770" y="2609469"/>
                </a:cubicBezTo>
                <a:cubicBezTo>
                  <a:pt x="3331627" y="2644616"/>
                  <a:pt x="3330293" y="2681954"/>
                  <a:pt x="3340866" y="2716530"/>
                </a:cubicBezTo>
                <a:cubicBezTo>
                  <a:pt x="3351820" y="2752249"/>
                  <a:pt x="3375251" y="2793207"/>
                  <a:pt x="3410494" y="2838260"/>
                </a:cubicBezTo>
                <a:cubicBezTo>
                  <a:pt x="3420305" y="2850833"/>
                  <a:pt x="3432783" y="2861120"/>
                  <a:pt x="3444784" y="2871026"/>
                </a:cubicBezTo>
                <a:cubicBezTo>
                  <a:pt x="3456024" y="2880265"/>
                  <a:pt x="3467549" y="2889790"/>
                  <a:pt x="3477264" y="2901315"/>
                </a:cubicBezTo>
                <a:cubicBezTo>
                  <a:pt x="3511364" y="2941796"/>
                  <a:pt x="3503553" y="2980849"/>
                  <a:pt x="3484884" y="3003804"/>
                </a:cubicBezTo>
                <a:cubicBezTo>
                  <a:pt x="3468953" y="3023521"/>
                  <a:pt x="3439681" y="3037665"/>
                  <a:pt x="3405669" y="3032575"/>
                </a:cubicBezTo>
                <a:cubicBezTo>
                  <a:pt x="3394331" y="3030879"/>
                  <a:pt x="3382466" y="3027045"/>
                  <a:pt x="3370394" y="3020568"/>
                </a:cubicBezTo>
                <a:cubicBezTo>
                  <a:pt x="3366012" y="3018187"/>
                  <a:pt x="3361821" y="3015615"/>
                  <a:pt x="3357630" y="3012948"/>
                </a:cubicBezTo>
                <a:cubicBezTo>
                  <a:pt x="3351153" y="3008948"/>
                  <a:pt x="3345057" y="3005138"/>
                  <a:pt x="3338485" y="3002375"/>
                </a:cubicBezTo>
                <a:cubicBezTo>
                  <a:pt x="3312291" y="2991517"/>
                  <a:pt x="3284002" y="2998661"/>
                  <a:pt x="3254093" y="3006185"/>
                </a:cubicBezTo>
                <a:cubicBezTo>
                  <a:pt x="3243521" y="3008852"/>
                  <a:pt x="3232567" y="3011615"/>
                  <a:pt x="3221804" y="3013424"/>
                </a:cubicBezTo>
                <a:cubicBezTo>
                  <a:pt x="3211041" y="3015234"/>
                  <a:pt x="3197039" y="3016758"/>
                  <a:pt x="3184370" y="3011424"/>
                </a:cubicBezTo>
                <a:cubicBezTo>
                  <a:pt x="3157891" y="3000280"/>
                  <a:pt x="3151604" y="2967419"/>
                  <a:pt x="3150080" y="2948845"/>
                </a:cubicBezTo>
                <a:cubicBezTo>
                  <a:pt x="3144746" y="2880646"/>
                  <a:pt x="3169511" y="2815209"/>
                  <a:pt x="3193515" y="2751963"/>
                </a:cubicBezTo>
                <a:cubicBezTo>
                  <a:pt x="3203420" y="2725865"/>
                  <a:pt x="3213612" y="2699004"/>
                  <a:pt x="3221518" y="2672334"/>
                </a:cubicBezTo>
                <a:cubicBezTo>
                  <a:pt x="3241520" y="2605183"/>
                  <a:pt x="3248378" y="2533841"/>
                  <a:pt x="3254951" y="2464784"/>
                </a:cubicBezTo>
                <a:cubicBezTo>
                  <a:pt x="3257999" y="2433542"/>
                  <a:pt x="3261047" y="2401157"/>
                  <a:pt x="3265333" y="2369534"/>
                </a:cubicBezTo>
                <a:cubicBezTo>
                  <a:pt x="3278954" y="2269141"/>
                  <a:pt x="3305147" y="2170557"/>
                  <a:pt x="3343152" y="2076545"/>
                </a:cubicBezTo>
                <a:cubicBezTo>
                  <a:pt x="3349343" y="2061305"/>
                  <a:pt x="3355725" y="2046542"/>
                  <a:pt x="3366203" y="2034254"/>
                </a:cubicBezTo>
                <a:cubicBezTo>
                  <a:pt x="3381919" y="2015681"/>
                  <a:pt x="3406112" y="2005775"/>
                  <a:pt x="3430116" y="2005775"/>
                </a:cubicBezTo>
                <a:close/>
                <a:moveTo>
                  <a:pt x="4570825" y="1892393"/>
                </a:moveTo>
                <a:cubicBezTo>
                  <a:pt x="4552309" y="1893725"/>
                  <a:pt x="4534325" y="1897333"/>
                  <a:pt x="4517299" y="1903286"/>
                </a:cubicBezTo>
                <a:cubicBezTo>
                  <a:pt x="4439956" y="1930337"/>
                  <a:pt x="4388521" y="2008823"/>
                  <a:pt x="4400332" y="2081879"/>
                </a:cubicBezTo>
                <a:cubicBezTo>
                  <a:pt x="4402903" y="2097786"/>
                  <a:pt x="4408238" y="2113503"/>
                  <a:pt x="4413476" y="2128743"/>
                </a:cubicBezTo>
                <a:cubicBezTo>
                  <a:pt x="4419763" y="2147126"/>
                  <a:pt x="4426240" y="2166176"/>
                  <a:pt x="4428145" y="2185988"/>
                </a:cubicBezTo>
                <a:cubicBezTo>
                  <a:pt x="4433098" y="2238852"/>
                  <a:pt x="4405856" y="2288477"/>
                  <a:pt x="4379567" y="2336483"/>
                </a:cubicBezTo>
                <a:cubicBezTo>
                  <a:pt x="4350040" y="2390299"/>
                  <a:pt x="4322036" y="2441163"/>
                  <a:pt x="4338705" y="2493836"/>
                </a:cubicBezTo>
                <a:cubicBezTo>
                  <a:pt x="4363946" y="2487740"/>
                  <a:pt x="4388902" y="2505266"/>
                  <a:pt x="4403094" y="2522982"/>
                </a:cubicBezTo>
                <a:cubicBezTo>
                  <a:pt x="4409761" y="2531174"/>
                  <a:pt x="4415381" y="2540222"/>
                  <a:pt x="4420810" y="2548986"/>
                </a:cubicBezTo>
                <a:cubicBezTo>
                  <a:pt x="4428431" y="2561178"/>
                  <a:pt x="4435669" y="2572703"/>
                  <a:pt x="4445385" y="2582418"/>
                </a:cubicBezTo>
                <a:cubicBezTo>
                  <a:pt x="4466340" y="2603325"/>
                  <a:pt x="4494987" y="2611303"/>
                  <a:pt x="4524657" y="2610124"/>
                </a:cubicBezTo>
                <a:cubicBezTo>
                  <a:pt x="4554327" y="2608945"/>
                  <a:pt x="4585022" y="2598611"/>
                  <a:pt x="4610072" y="2582895"/>
                </a:cubicBezTo>
                <a:cubicBezTo>
                  <a:pt x="4640648" y="2563749"/>
                  <a:pt x="4667032" y="2537651"/>
                  <a:pt x="4692654" y="2512505"/>
                </a:cubicBezTo>
                <a:cubicBezTo>
                  <a:pt x="4710180" y="2495264"/>
                  <a:pt x="4728277" y="2477358"/>
                  <a:pt x="4747804" y="2461641"/>
                </a:cubicBezTo>
                <a:cubicBezTo>
                  <a:pt x="4934303" y="2311146"/>
                  <a:pt x="5274346" y="2389442"/>
                  <a:pt x="5445414" y="2489835"/>
                </a:cubicBezTo>
                <a:cubicBezTo>
                  <a:pt x="5481419" y="2510981"/>
                  <a:pt x="5518948" y="2529936"/>
                  <a:pt x="5547808" y="2510790"/>
                </a:cubicBezTo>
                <a:cubicBezTo>
                  <a:pt x="5559428" y="2503075"/>
                  <a:pt x="5566000" y="2491550"/>
                  <a:pt x="5567334" y="2476596"/>
                </a:cubicBezTo>
                <a:cubicBezTo>
                  <a:pt x="5569621" y="2449640"/>
                  <a:pt x="5554000" y="2414588"/>
                  <a:pt x="5529424" y="2391442"/>
                </a:cubicBezTo>
                <a:cubicBezTo>
                  <a:pt x="5522471" y="2384870"/>
                  <a:pt x="5514946" y="2378393"/>
                  <a:pt x="5507517" y="2371916"/>
                </a:cubicBezTo>
                <a:cubicBezTo>
                  <a:pt x="5475894" y="2344484"/>
                  <a:pt x="5443128" y="2316099"/>
                  <a:pt x="5439985" y="2274666"/>
                </a:cubicBezTo>
                <a:cubicBezTo>
                  <a:pt x="5438175" y="2251234"/>
                  <a:pt x="5447033" y="2229136"/>
                  <a:pt x="5455510" y="2207800"/>
                </a:cubicBezTo>
                <a:cubicBezTo>
                  <a:pt x="5458177" y="2201133"/>
                  <a:pt x="5460749" y="2194560"/>
                  <a:pt x="5463130" y="2187893"/>
                </a:cubicBezTo>
                <a:cubicBezTo>
                  <a:pt x="5484276" y="2126933"/>
                  <a:pt x="5477608" y="2057305"/>
                  <a:pt x="5445223" y="2001488"/>
                </a:cubicBezTo>
                <a:cubicBezTo>
                  <a:pt x="5434555" y="1983105"/>
                  <a:pt x="5416648" y="1960531"/>
                  <a:pt x="5391884" y="1957578"/>
                </a:cubicBezTo>
                <a:cubicBezTo>
                  <a:pt x="5356166" y="1953387"/>
                  <a:pt x="5332734" y="1988058"/>
                  <a:pt x="5310065" y="2021491"/>
                </a:cubicBezTo>
                <a:cubicBezTo>
                  <a:pt x="5304540" y="2029683"/>
                  <a:pt x="5298730" y="2038255"/>
                  <a:pt x="5293015" y="2045875"/>
                </a:cubicBezTo>
                <a:cubicBezTo>
                  <a:pt x="5245866" y="2107692"/>
                  <a:pt x="5168809" y="2129409"/>
                  <a:pt x="5100324" y="2129409"/>
                </a:cubicBezTo>
                <a:cubicBezTo>
                  <a:pt x="5085179" y="2129409"/>
                  <a:pt x="5070416" y="2128362"/>
                  <a:pt x="5056509" y="2126457"/>
                </a:cubicBezTo>
                <a:cubicBezTo>
                  <a:pt x="4998216" y="2118360"/>
                  <a:pt x="4941828" y="2096548"/>
                  <a:pt x="4893250" y="2063401"/>
                </a:cubicBezTo>
                <a:cubicBezTo>
                  <a:pt x="4866866" y="2045399"/>
                  <a:pt x="4842578" y="2023968"/>
                  <a:pt x="4819146" y="2003203"/>
                </a:cubicBezTo>
                <a:cubicBezTo>
                  <a:pt x="4794191" y="1981105"/>
                  <a:pt x="4768378" y="1958340"/>
                  <a:pt x="4740279" y="1939957"/>
                </a:cubicBezTo>
                <a:cubicBezTo>
                  <a:pt x="4686700" y="1904881"/>
                  <a:pt x="4626371" y="1888397"/>
                  <a:pt x="4570825" y="1892393"/>
                </a:cubicBezTo>
                <a:close/>
                <a:moveTo>
                  <a:pt x="4587212" y="1882236"/>
                </a:moveTo>
                <a:cubicBezTo>
                  <a:pt x="4639885" y="1882236"/>
                  <a:pt x="4695511" y="1899285"/>
                  <a:pt x="4745423" y="1931956"/>
                </a:cubicBezTo>
                <a:cubicBezTo>
                  <a:pt x="4774093" y="1950720"/>
                  <a:pt x="4800191" y="1973771"/>
                  <a:pt x="4825337" y="1996059"/>
                </a:cubicBezTo>
                <a:cubicBezTo>
                  <a:pt x="4848578" y="2016633"/>
                  <a:pt x="4872581" y="2037874"/>
                  <a:pt x="4898489" y="2055591"/>
                </a:cubicBezTo>
                <a:cubicBezTo>
                  <a:pt x="4945829" y="2087880"/>
                  <a:pt x="5000883" y="2109216"/>
                  <a:pt x="5057747" y="2117027"/>
                </a:cubicBezTo>
                <a:cubicBezTo>
                  <a:pt x="5131757" y="2127314"/>
                  <a:pt x="5230340" y="2112455"/>
                  <a:pt x="5285014" y="2040065"/>
                </a:cubicBezTo>
                <a:cubicBezTo>
                  <a:pt x="5290633" y="2032635"/>
                  <a:pt x="5296063" y="2024634"/>
                  <a:pt x="5301778" y="2016062"/>
                </a:cubicBezTo>
                <a:cubicBezTo>
                  <a:pt x="5324924" y="1981867"/>
                  <a:pt x="5351117" y="1943005"/>
                  <a:pt x="5392551" y="1947958"/>
                </a:cubicBezTo>
                <a:cubicBezTo>
                  <a:pt x="5421220" y="1951387"/>
                  <a:pt x="5441223" y="1976247"/>
                  <a:pt x="5453034" y="1996536"/>
                </a:cubicBezTo>
                <a:cubicBezTo>
                  <a:pt x="5486752" y="2054733"/>
                  <a:pt x="5493801" y="2127314"/>
                  <a:pt x="5471703" y="2190846"/>
                </a:cubicBezTo>
                <a:cubicBezTo>
                  <a:pt x="5469322" y="2197608"/>
                  <a:pt x="5466655" y="2204371"/>
                  <a:pt x="5463988" y="2211134"/>
                </a:cubicBezTo>
                <a:cubicBezTo>
                  <a:pt x="5455510" y="2232375"/>
                  <a:pt x="5447509" y="2252472"/>
                  <a:pt x="5449128" y="2273808"/>
                </a:cubicBezTo>
                <a:cubicBezTo>
                  <a:pt x="5451986" y="2311337"/>
                  <a:pt x="5483228" y="2338388"/>
                  <a:pt x="5513422" y="2364582"/>
                </a:cubicBezTo>
                <a:cubicBezTo>
                  <a:pt x="5521042" y="2371154"/>
                  <a:pt x="5528567" y="2377726"/>
                  <a:pt x="5535616" y="2384394"/>
                </a:cubicBezTo>
                <a:cubicBezTo>
                  <a:pt x="5562190" y="2409444"/>
                  <a:pt x="5579050" y="2447639"/>
                  <a:pt x="5576478" y="2477262"/>
                </a:cubicBezTo>
                <a:cubicBezTo>
                  <a:pt x="5574955" y="2494979"/>
                  <a:pt x="5566762" y="2509266"/>
                  <a:pt x="5552761" y="2518601"/>
                </a:cubicBezTo>
                <a:cubicBezTo>
                  <a:pt x="5516567" y="2542604"/>
                  <a:pt x="5468846" y="2514600"/>
                  <a:pt x="5440270" y="2497932"/>
                </a:cubicBezTo>
                <a:cubicBezTo>
                  <a:pt x="5271488" y="2398871"/>
                  <a:pt x="4936399" y="2321243"/>
                  <a:pt x="4753424" y="2468880"/>
                </a:cubicBezTo>
                <a:cubicBezTo>
                  <a:pt x="4734278" y="2484311"/>
                  <a:pt x="4716371" y="2502027"/>
                  <a:pt x="4699036" y="2519077"/>
                </a:cubicBezTo>
                <a:cubicBezTo>
                  <a:pt x="4673128" y="2544604"/>
                  <a:pt x="4646363" y="2570988"/>
                  <a:pt x="4614835" y="2590800"/>
                </a:cubicBezTo>
                <a:cubicBezTo>
                  <a:pt x="4588213" y="2607516"/>
                  <a:pt x="4555470" y="2618399"/>
                  <a:pt x="4523693" y="2619435"/>
                </a:cubicBezTo>
                <a:cubicBezTo>
                  <a:pt x="4491915" y="2620471"/>
                  <a:pt x="4461101" y="2611660"/>
                  <a:pt x="4438336" y="2588991"/>
                </a:cubicBezTo>
                <a:cubicBezTo>
                  <a:pt x="4427859" y="2578513"/>
                  <a:pt x="4420048" y="2566035"/>
                  <a:pt x="4412428" y="2553843"/>
                </a:cubicBezTo>
                <a:cubicBezTo>
                  <a:pt x="4407094" y="2545366"/>
                  <a:pt x="4401570" y="2536603"/>
                  <a:pt x="4395283" y="2528793"/>
                </a:cubicBezTo>
                <a:cubicBezTo>
                  <a:pt x="4381091" y="2511171"/>
                  <a:pt x="4357565" y="2496693"/>
                  <a:pt x="4336895" y="2504028"/>
                </a:cubicBezTo>
                <a:lnTo>
                  <a:pt x="4332418" y="2505647"/>
                </a:lnTo>
                <a:lnTo>
                  <a:pt x="4330799" y="2501170"/>
                </a:lnTo>
                <a:cubicBezTo>
                  <a:pt x="4309654" y="2442972"/>
                  <a:pt x="4340705" y="2386394"/>
                  <a:pt x="4370804" y="2331720"/>
                </a:cubicBezTo>
                <a:cubicBezTo>
                  <a:pt x="4396426" y="2285048"/>
                  <a:pt x="4423001" y="2236756"/>
                  <a:pt x="4418334" y="2186750"/>
                </a:cubicBezTo>
                <a:cubicBezTo>
                  <a:pt x="4416524" y="2167986"/>
                  <a:pt x="4410238" y="2149507"/>
                  <a:pt x="4404142" y="2131600"/>
                </a:cubicBezTo>
                <a:cubicBezTo>
                  <a:pt x="4398808" y="2115979"/>
                  <a:pt x="4393283" y="2099882"/>
                  <a:pt x="4390616" y="2083213"/>
                </a:cubicBezTo>
                <a:cubicBezTo>
                  <a:pt x="4378043" y="2005679"/>
                  <a:pt x="4432240" y="1922621"/>
                  <a:pt x="4513774" y="1894046"/>
                </a:cubicBezTo>
                <a:cubicBezTo>
                  <a:pt x="4537111" y="1886141"/>
                  <a:pt x="4561781" y="1882236"/>
                  <a:pt x="4587212" y="1882236"/>
                </a:cubicBezTo>
                <a:close/>
                <a:moveTo>
                  <a:pt x="6464399" y="398146"/>
                </a:moveTo>
                <a:cubicBezTo>
                  <a:pt x="6432489" y="383477"/>
                  <a:pt x="6399247" y="444723"/>
                  <a:pt x="6395628" y="451772"/>
                </a:cubicBezTo>
                <a:cubicBezTo>
                  <a:pt x="6385817" y="470345"/>
                  <a:pt x="6377912" y="490538"/>
                  <a:pt x="6370196" y="510064"/>
                </a:cubicBezTo>
                <a:cubicBezTo>
                  <a:pt x="6357242" y="542926"/>
                  <a:pt x="6343907" y="576930"/>
                  <a:pt x="6321238" y="605028"/>
                </a:cubicBezTo>
                <a:cubicBezTo>
                  <a:pt x="6306569" y="623222"/>
                  <a:pt x="6288281" y="638843"/>
                  <a:pt x="6270469" y="653892"/>
                </a:cubicBezTo>
                <a:cubicBezTo>
                  <a:pt x="6240465" y="679419"/>
                  <a:pt x="6212081" y="703517"/>
                  <a:pt x="6200746" y="738760"/>
                </a:cubicBezTo>
                <a:cubicBezTo>
                  <a:pt x="6198080" y="747047"/>
                  <a:pt x="6196556" y="755524"/>
                  <a:pt x="6194841" y="764572"/>
                </a:cubicBezTo>
                <a:cubicBezTo>
                  <a:pt x="6193507" y="772002"/>
                  <a:pt x="6192078" y="779622"/>
                  <a:pt x="6190079" y="787052"/>
                </a:cubicBezTo>
                <a:cubicBezTo>
                  <a:pt x="6184458" y="807340"/>
                  <a:pt x="6173886" y="825818"/>
                  <a:pt x="6163694" y="843725"/>
                </a:cubicBezTo>
                <a:cubicBezTo>
                  <a:pt x="6161789" y="847059"/>
                  <a:pt x="6159884" y="850488"/>
                  <a:pt x="6157980" y="853822"/>
                </a:cubicBezTo>
                <a:cubicBezTo>
                  <a:pt x="6118926" y="923735"/>
                  <a:pt x="6108449" y="983743"/>
                  <a:pt x="6127023" y="1032130"/>
                </a:cubicBezTo>
                <a:cubicBezTo>
                  <a:pt x="6135882" y="1055180"/>
                  <a:pt x="6150930" y="1071373"/>
                  <a:pt x="6168456" y="1076516"/>
                </a:cubicBezTo>
                <a:cubicBezTo>
                  <a:pt x="6176172" y="1078802"/>
                  <a:pt x="6184649" y="1079183"/>
                  <a:pt x="6192840" y="1079469"/>
                </a:cubicBezTo>
                <a:lnTo>
                  <a:pt x="6363720" y="1085851"/>
                </a:lnTo>
                <a:cubicBezTo>
                  <a:pt x="6383150" y="1086613"/>
                  <a:pt x="6401819" y="1086422"/>
                  <a:pt x="6414774" y="1075849"/>
                </a:cubicBezTo>
                <a:cubicBezTo>
                  <a:pt x="6425536" y="1067182"/>
                  <a:pt x="6431252" y="1051275"/>
                  <a:pt x="6429822" y="1034321"/>
                </a:cubicBezTo>
                <a:cubicBezTo>
                  <a:pt x="6428394" y="1017747"/>
                  <a:pt x="6420964" y="1001935"/>
                  <a:pt x="6414107" y="988315"/>
                </a:cubicBezTo>
                <a:cubicBezTo>
                  <a:pt x="6409630" y="979361"/>
                  <a:pt x="6404867" y="970408"/>
                  <a:pt x="6400105" y="961359"/>
                </a:cubicBezTo>
                <a:cubicBezTo>
                  <a:pt x="6376769" y="917354"/>
                  <a:pt x="6352765" y="871824"/>
                  <a:pt x="6354098" y="821722"/>
                </a:cubicBezTo>
                <a:cubicBezTo>
                  <a:pt x="6354576" y="805720"/>
                  <a:pt x="6357718" y="789814"/>
                  <a:pt x="6360672" y="774574"/>
                </a:cubicBezTo>
                <a:cubicBezTo>
                  <a:pt x="6362576" y="764763"/>
                  <a:pt x="6364576" y="754666"/>
                  <a:pt x="6365815" y="744665"/>
                </a:cubicBezTo>
                <a:cubicBezTo>
                  <a:pt x="6367815" y="728377"/>
                  <a:pt x="6368005" y="711423"/>
                  <a:pt x="6368101" y="694944"/>
                </a:cubicBezTo>
                <a:cubicBezTo>
                  <a:pt x="6368292" y="669322"/>
                  <a:pt x="6368578" y="642843"/>
                  <a:pt x="6375912" y="617602"/>
                </a:cubicBezTo>
                <a:cubicBezTo>
                  <a:pt x="6387341" y="578454"/>
                  <a:pt x="6416106" y="544736"/>
                  <a:pt x="6452968" y="527400"/>
                </a:cubicBezTo>
                <a:lnTo>
                  <a:pt x="6457160" y="525495"/>
                </a:lnTo>
                <a:cubicBezTo>
                  <a:pt x="6465446" y="521685"/>
                  <a:pt x="6473257" y="518160"/>
                  <a:pt x="6477638" y="511588"/>
                </a:cubicBezTo>
                <a:cubicBezTo>
                  <a:pt x="6481638" y="505778"/>
                  <a:pt x="6482400" y="497587"/>
                  <a:pt x="6482782" y="490443"/>
                </a:cubicBezTo>
                <a:lnTo>
                  <a:pt x="6483067" y="485109"/>
                </a:lnTo>
                <a:cubicBezTo>
                  <a:pt x="6484496" y="460344"/>
                  <a:pt x="6487639" y="408814"/>
                  <a:pt x="6464399" y="398146"/>
                </a:cubicBezTo>
                <a:close/>
                <a:moveTo>
                  <a:pt x="6837683" y="308419"/>
                </a:moveTo>
                <a:cubicBezTo>
                  <a:pt x="6873688" y="308419"/>
                  <a:pt x="6909597" y="327850"/>
                  <a:pt x="6927695" y="359378"/>
                </a:cubicBezTo>
                <a:cubicBezTo>
                  <a:pt x="6949983" y="398240"/>
                  <a:pt x="6942744" y="451199"/>
                  <a:pt x="6910931" y="482631"/>
                </a:cubicBezTo>
                <a:cubicBezTo>
                  <a:pt x="6889309" y="503967"/>
                  <a:pt x="6860353" y="513778"/>
                  <a:pt x="6832445" y="523303"/>
                </a:cubicBezTo>
                <a:cubicBezTo>
                  <a:pt x="6821491" y="527018"/>
                  <a:pt x="6810156" y="530828"/>
                  <a:pt x="6799679" y="535305"/>
                </a:cubicBezTo>
                <a:cubicBezTo>
                  <a:pt x="6748053" y="557117"/>
                  <a:pt x="6710810" y="597312"/>
                  <a:pt x="6700047" y="642842"/>
                </a:cubicBezTo>
                <a:cubicBezTo>
                  <a:pt x="6692808" y="673608"/>
                  <a:pt x="6699952" y="708565"/>
                  <a:pt x="6718716" y="734092"/>
                </a:cubicBezTo>
                <a:cubicBezTo>
                  <a:pt x="6734147" y="755142"/>
                  <a:pt x="6756054" y="767715"/>
                  <a:pt x="6780438" y="769524"/>
                </a:cubicBezTo>
                <a:cubicBezTo>
                  <a:pt x="6800631" y="771049"/>
                  <a:pt x="6816824" y="776001"/>
                  <a:pt x="6829968" y="784669"/>
                </a:cubicBezTo>
                <a:cubicBezTo>
                  <a:pt x="6848351" y="796861"/>
                  <a:pt x="6857876" y="812673"/>
                  <a:pt x="6858067" y="831532"/>
                </a:cubicBezTo>
                <a:cubicBezTo>
                  <a:pt x="6858448" y="869061"/>
                  <a:pt x="6821681" y="908018"/>
                  <a:pt x="6790058" y="930021"/>
                </a:cubicBezTo>
                <a:cubicBezTo>
                  <a:pt x="6763579" y="948499"/>
                  <a:pt x="6731099" y="980598"/>
                  <a:pt x="6726717" y="1010412"/>
                </a:cubicBezTo>
                <a:cubicBezTo>
                  <a:pt x="6725193" y="1020604"/>
                  <a:pt x="6727098" y="1029652"/>
                  <a:pt x="6732432" y="1037844"/>
                </a:cubicBezTo>
                <a:cubicBezTo>
                  <a:pt x="6836064" y="1013174"/>
                  <a:pt x="6934362" y="972312"/>
                  <a:pt x="7024659" y="916305"/>
                </a:cubicBezTo>
                <a:cubicBezTo>
                  <a:pt x="7055139" y="897350"/>
                  <a:pt x="7073046" y="863155"/>
                  <a:pt x="7070284" y="829151"/>
                </a:cubicBezTo>
                <a:cubicBezTo>
                  <a:pt x="7065426" y="769905"/>
                  <a:pt x="7002847" y="752760"/>
                  <a:pt x="6944554" y="741235"/>
                </a:cubicBezTo>
                <a:cubicBezTo>
                  <a:pt x="6866830" y="725900"/>
                  <a:pt x="6823872" y="693039"/>
                  <a:pt x="6820348" y="646176"/>
                </a:cubicBezTo>
                <a:cubicBezTo>
                  <a:pt x="6817490" y="607790"/>
                  <a:pt x="6843970" y="571785"/>
                  <a:pt x="6883403" y="560641"/>
                </a:cubicBezTo>
                <a:cubicBezTo>
                  <a:pt x="6956555" y="539972"/>
                  <a:pt x="7016087" y="593503"/>
                  <a:pt x="7045043" y="627316"/>
                </a:cubicBezTo>
                <a:cubicBezTo>
                  <a:pt x="7111146" y="704469"/>
                  <a:pt x="7146674" y="811054"/>
                  <a:pt x="7145246" y="927544"/>
                </a:cubicBezTo>
                <a:cubicBezTo>
                  <a:pt x="7144007" y="1023556"/>
                  <a:pt x="7118861" y="1124807"/>
                  <a:pt x="7068284" y="1237107"/>
                </a:cubicBezTo>
                <a:cubicBezTo>
                  <a:pt x="7051139" y="1275207"/>
                  <a:pt x="7030755" y="1313973"/>
                  <a:pt x="6997989" y="1340358"/>
                </a:cubicBezTo>
                <a:cubicBezTo>
                  <a:pt x="6977891" y="1356550"/>
                  <a:pt x="6954174" y="1367028"/>
                  <a:pt x="6931409" y="1377220"/>
                </a:cubicBezTo>
                <a:cubicBezTo>
                  <a:pt x="6915217" y="1384458"/>
                  <a:pt x="6898453" y="1391888"/>
                  <a:pt x="6883403" y="1401223"/>
                </a:cubicBezTo>
                <a:cubicBezTo>
                  <a:pt x="6816062" y="1442942"/>
                  <a:pt x="6782343" y="1519999"/>
                  <a:pt x="6749577" y="1594580"/>
                </a:cubicBezTo>
                <a:cubicBezTo>
                  <a:pt x="6740814" y="1614678"/>
                  <a:pt x="6731670" y="1635347"/>
                  <a:pt x="6722050" y="1655064"/>
                </a:cubicBezTo>
                <a:cubicBezTo>
                  <a:pt x="6663090" y="1775841"/>
                  <a:pt x="6567840" y="1881568"/>
                  <a:pt x="6453730" y="1952625"/>
                </a:cubicBezTo>
                <a:cubicBezTo>
                  <a:pt x="6425251" y="1970341"/>
                  <a:pt x="6387151" y="1991296"/>
                  <a:pt x="6345526" y="1995392"/>
                </a:cubicBezTo>
                <a:cubicBezTo>
                  <a:pt x="6316285" y="1998345"/>
                  <a:pt x="6287424" y="1992916"/>
                  <a:pt x="6259420" y="1987772"/>
                </a:cubicBezTo>
                <a:cubicBezTo>
                  <a:pt x="6242561" y="1984629"/>
                  <a:pt x="6225226" y="1981390"/>
                  <a:pt x="6208176" y="1980152"/>
                </a:cubicBezTo>
                <a:cubicBezTo>
                  <a:pt x="6164742" y="1976818"/>
                  <a:pt x="6114545" y="1991106"/>
                  <a:pt x="6100163" y="2030539"/>
                </a:cubicBezTo>
                <a:cubicBezTo>
                  <a:pt x="6094543" y="2045875"/>
                  <a:pt x="6095209" y="2062924"/>
                  <a:pt x="6096352" y="2079117"/>
                </a:cubicBezTo>
                <a:lnTo>
                  <a:pt x="6097495" y="2095024"/>
                </a:lnTo>
                <a:cubicBezTo>
                  <a:pt x="6103592" y="2175796"/>
                  <a:pt x="6110545" y="2267426"/>
                  <a:pt x="6044727" y="2313908"/>
                </a:cubicBezTo>
                <a:cubicBezTo>
                  <a:pt x="6021962" y="2330005"/>
                  <a:pt x="5994244" y="2336673"/>
                  <a:pt x="5967479" y="2343150"/>
                </a:cubicBezTo>
                <a:cubicBezTo>
                  <a:pt x="5935094" y="2350960"/>
                  <a:pt x="5904519" y="2358390"/>
                  <a:pt x="5884040" y="2381059"/>
                </a:cubicBezTo>
                <a:cubicBezTo>
                  <a:pt x="5866419" y="2400586"/>
                  <a:pt x="5860133" y="2428113"/>
                  <a:pt x="5855656" y="2452211"/>
                </a:cubicBezTo>
                <a:cubicBezTo>
                  <a:pt x="5828319" y="2599563"/>
                  <a:pt x="5843940" y="2757297"/>
                  <a:pt x="5899661" y="2896457"/>
                </a:cubicBezTo>
                <a:cubicBezTo>
                  <a:pt x="5905471" y="2911126"/>
                  <a:pt x="5912901" y="2927223"/>
                  <a:pt x="5926617" y="2933795"/>
                </a:cubicBezTo>
                <a:cubicBezTo>
                  <a:pt x="5938142" y="2939320"/>
                  <a:pt x="5952716" y="2937224"/>
                  <a:pt x="5966622" y="2934652"/>
                </a:cubicBezTo>
                <a:cubicBezTo>
                  <a:pt x="6006436" y="2927223"/>
                  <a:pt x="6046918" y="2917317"/>
                  <a:pt x="6086065" y="2907697"/>
                </a:cubicBezTo>
                <a:cubicBezTo>
                  <a:pt x="6186268" y="2883217"/>
                  <a:pt x="6289805" y="2857881"/>
                  <a:pt x="6393628" y="2870549"/>
                </a:cubicBezTo>
                <a:cubicBezTo>
                  <a:pt x="6502880" y="2883979"/>
                  <a:pt x="6605654" y="2940367"/>
                  <a:pt x="6675473" y="3025521"/>
                </a:cubicBezTo>
                <a:cubicBezTo>
                  <a:pt x="6690427" y="3043809"/>
                  <a:pt x="6704048" y="3063430"/>
                  <a:pt x="6717287" y="3082480"/>
                </a:cubicBezTo>
                <a:cubicBezTo>
                  <a:pt x="6735099" y="3108198"/>
                  <a:pt x="6753578" y="3134868"/>
                  <a:pt x="6775295" y="3157633"/>
                </a:cubicBezTo>
                <a:cubicBezTo>
                  <a:pt x="6822443" y="3207163"/>
                  <a:pt x="6879212" y="3227832"/>
                  <a:pt x="6927409" y="3213068"/>
                </a:cubicBezTo>
                <a:cubicBezTo>
                  <a:pt x="6963794" y="3201924"/>
                  <a:pt x="6988655" y="3168967"/>
                  <a:pt x="6987988" y="3132963"/>
                </a:cubicBezTo>
                <a:cubicBezTo>
                  <a:pt x="6987321" y="3099721"/>
                  <a:pt x="6963794" y="3082766"/>
                  <a:pt x="6941030" y="3066478"/>
                </a:cubicBezTo>
                <a:lnTo>
                  <a:pt x="6790535" y="2958370"/>
                </a:lnTo>
                <a:cubicBezTo>
                  <a:pt x="6767579" y="2941891"/>
                  <a:pt x="6743862" y="2924842"/>
                  <a:pt x="6719669" y="2909316"/>
                </a:cubicBezTo>
                <a:cubicBezTo>
                  <a:pt x="6575555" y="2817114"/>
                  <a:pt x="6408868" y="2780252"/>
                  <a:pt x="6262373" y="2808351"/>
                </a:cubicBezTo>
                <a:cubicBezTo>
                  <a:pt x="6244942" y="2811684"/>
                  <a:pt x="6227226" y="2816066"/>
                  <a:pt x="6210081" y="2820257"/>
                </a:cubicBezTo>
                <a:cubicBezTo>
                  <a:pt x="6173315" y="2829211"/>
                  <a:pt x="6135215" y="2838545"/>
                  <a:pt x="6096448" y="2839021"/>
                </a:cubicBezTo>
                <a:cubicBezTo>
                  <a:pt x="6045298" y="2839688"/>
                  <a:pt x="5975861" y="2819400"/>
                  <a:pt x="5949953" y="2760535"/>
                </a:cubicBezTo>
                <a:cubicBezTo>
                  <a:pt x="5933856" y="2723959"/>
                  <a:pt x="5939571" y="2681668"/>
                  <a:pt x="5944143" y="2647759"/>
                </a:cubicBezTo>
                <a:cubicBezTo>
                  <a:pt x="5950525" y="2600420"/>
                  <a:pt x="5957764" y="2546794"/>
                  <a:pt x="5987386" y="2503741"/>
                </a:cubicBezTo>
                <a:cubicBezTo>
                  <a:pt x="6004341" y="2479262"/>
                  <a:pt x="6027868" y="2459641"/>
                  <a:pt x="6048537" y="2443258"/>
                </a:cubicBezTo>
                <a:lnTo>
                  <a:pt x="6055871" y="2437447"/>
                </a:lnTo>
                <a:cubicBezTo>
                  <a:pt x="6111974" y="2393156"/>
                  <a:pt x="6175505" y="2342959"/>
                  <a:pt x="6182935" y="2273236"/>
                </a:cubicBezTo>
                <a:cubicBezTo>
                  <a:pt x="6183982" y="2263521"/>
                  <a:pt x="6183887" y="2253424"/>
                  <a:pt x="6183792" y="2243518"/>
                </a:cubicBezTo>
                <a:cubicBezTo>
                  <a:pt x="6183601" y="2228564"/>
                  <a:pt x="6183506" y="2213133"/>
                  <a:pt x="6187126" y="2197989"/>
                </a:cubicBezTo>
                <a:cubicBezTo>
                  <a:pt x="6201794" y="2136648"/>
                  <a:pt x="6267803" y="2110359"/>
                  <a:pt x="6295425" y="2101977"/>
                </a:cubicBezTo>
                <a:cubicBezTo>
                  <a:pt x="6315332" y="2095881"/>
                  <a:pt x="6336001" y="2091785"/>
                  <a:pt x="6356004" y="2087880"/>
                </a:cubicBezTo>
                <a:cubicBezTo>
                  <a:pt x="6382388" y="2082641"/>
                  <a:pt x="6409630" y="2077307"/>
                  <a:pt x="6434680" y="2067306"/>
                </a:cubicBezTo>
                <a:cubicBezTo>
                  <a:pt x="6485068" y="2047208"/>
                  <a:pt x="6525740" y="2009489"/>
                  <a:pt x="6565078" y="1973008"/>
                </a:cubicBezTo>
                <a:cubicBezTo>
                  <a:pt x="6640230" y="1903285"/>
                  <a:pt x="6718049" y="1831086"/>
                  <a:pt x="6777580" y="1745742"/>
                </a:cubicBezTo>
                <a:cubicBezTo>
                  <a:pt x="6780533" y="1741551"/>
                  <a:pt x="6783486" y="1737265"/>
                  <a:pt x="6786344" y="1732978"/>
                </a:cubicBezTo>
                <a:cubicBezTo>
                  <a:pt x="6809204" y="1699641"/>
                  <a:pt x="6832730" y="1665065"/>
                  <a:pt x="6873307" y="1648396"/>
                </a:cubicBezTo>
                <a:cubicBezTo>
                  <a:pt x="6897786" y="1638300"/>
                  <a:pt x="6923694" y="1639157"/>
                  <a:pt x="6944459" y="1650778"/>
                </a:cubicBezTo>
                <a:cubicBezTo>
                  <a:pt x="6963509" y="1661350"/>
                  <a:pt x="6975320" y="1678495"/>
                  <a:pt x="6978749" y="1700308"/>
                </a:cubicBezTo>
                <a:cubicBezTo>
                  <a:pt x="6983511" y="1730502"/>
                  <a:pt x="6970843" y="1767840"/>
                  <a:pt x="6947221" y="1793272"/>
                </a:cubicBezTo>
                <a:cubicBezTo>
                  <a:pt x="6929409" y="1812417"/>
                  <a:pt x="6907692" y="1827085"/>
                  <a:pt x="6886642" y="1841278"/>
                </a:cubicBezTo>
                <a:cubicBezTo>
                  <a:pt x="6869878" y="1852517"/>
                  <a:pt x="6852542" y="1864233"/>
                  <a:pt x="6837779" y="1877949"/>
                </a:cubicBezTo>
                <a:cubicBezTo>
                  <a:pt x="6774247" y="1936623"/>
                  <a:pt x="6757292" y="2038255"/>
                  <a:pt x="6798440" y="2114359"/>
                </a:cubicBezTo>
                <a:cubicBezTo>
                  <a:pt x="6821205" y="2156555"/>
                  <a:pt x="6859305" y="2189702"/>
                  <a:pt x="6896072" y="2221801"/>
                </a:cubicBezTo>
                <a:cubicBezTo>
                  <a:pt x="6939696" y="2259806"/>
                  <a:pt x="6984749" y="2299049"/>
                  <a:pt x="7005704" y="2354008"/>
                </a:cubicBezTo>
                <a:cubicBezTo>
                  <a:pt x="7027517" y="2411158"/>
                  <a:pt x="7020373" y="2483072"/>
                  <a:pt x="6985607" y="2556510"/>
                </a:cubicBezTo>
                <a:cubicBezTo>
                  <a:pt x="6977891" y="2572893"/>
                  <a:pt x="6966366" y="2592133"/>
                  <a:pt x="6945792" y="2596039"/>
                </a:cubicBezTo>
                <a:cubicBezTo>
                  <a:pt x="6930933" y="2598896"/>
                  <a:pt x="6915217" y="2592800"/>
                  <a:pt x="6897786" y="2577274"/>
                </a:cubicBezTo>
                <a:cubicBezTo>
                  <a:pt x="6857114" y="2541270"/>
                  <a:pt x="6830540" y="2491740"/>
                  <a:pt x="6804727" y="2443829"/>
                </a:cubicBezTo>
                <a:cubicBezTo>
                  <a:pt x="6769103" y="2377630"/>
                  <a:pt x="6735575" y="2315051"/>
                  <a:pt x="6668519" y="2287809"/>
                </a:cubicBezTo>
                <a:cubicBezTo>
                  <a:pt x="6661947" y="2285142"/>
                  <a:pt x="6655375" y="2283523"/>
                  <a:pt x="6648803" y="2283142"/>
                </a:cubicBezTo>
                <a:cubicBezTo>
                  <a:pt x="6629848" y="2281904"/>
                  <a:pt x="6614227" y="2288381"/>
                  <a:pt x="6602797" y="2302383"/>
                </a:cubicBezTo>
                <a:cubicBezTo>
                  <a:pt x="6579080" y="2331339"/>
                  <a:pt x="6577270" y="2385631"/>
                  <a:pt x="6587652" y="2424303"/>
                </a:cubicBezTo>
                <a:cubicBezTo>
                  <a:pt x="6614131" y="2522601"/>
                  <a:pt x="6671377" y="2613088"/>
                  <a:pt x="6748625" y="2679287"/>
                </a:cubicBezTo>
                <a:lnTo>
                  <a:pt x="6755864" y="2685478"/>
                </a:lnTo>
                <a:cubicBezTo>
                  <a:pt x="6777962" y="2704147"/>
                  <a:pt x="6800917" y="2723388"/>
                  <a:pt x="6808156" y="2754439"/>
                </a:cubicBezTo>
                <a:cubicBezTo>
                  <a:pt x="6813680" y="2778061"/>
                  <a:pt x="6804631" y="2801493"/>
                  <a:pt x="6785581" y="2812828"/>
                </a:cubicBezTo>
                <a:cubicBezTo>
                  <a:pt x="6749863" y="2834068"/>
                  <a:pt x="6709763" y="2799207"/>
                  <a:pt x="6686426" y="2762917"/>
                </a:cubicBezTo>
                <a:cubicBezTo>
                  <a:pt x="6627371" y="2671191"/>
                  <a:pt x="6575555" y="2573941"/>
                  <a:pt x="6532502" y="2473738"/>
                </a:cubicBezTo>
                <a:cubicBezTo>
                  <a:pt x="6503451" y="2406205"/>
                  <a:pt x="6475067" y="2319433"/>
                  <a:pt x="6513262" y="2248281"/>
                </a:cubicBezTo>
                <a:cubicBezTo>
                  <a:pt x="6537836" y="2202466"/>
                  <a:pt x="6589462" y="2172176"/>
                  <a:pt x="6641182" y="2172938"/>
                </a:cubicBezTo>
                <a:cubicBezTo>
                  <a:pt x="6689760" y="2173605"/>
                  <a:pt x="6737004" y="2201323"/>
                  <a:pt x="6762055" y="2242851"/>
                </a:cubicBezTo>
                <a:cubicBezTo>
                  <a:pt x="6775295" y="2223516"/>
                  <a:pt x="6767008" y="2191702"/>
                  <a:pt x="6750720" y="2168747"/>
                </a:cubicBezTo>
                <a:cubicBezTo>
                  <a:pt x="6745957" y="2162080"/>
                  <a:pt x="6740528" y="2155317"/>
                  <a:pt x="6735290" y="2148840"/>
                </a:cubicBezTo>
                <a:cubicBezTo>
                  <a:pt x="6719097" y="2128647"/>
                  <a:pt x="6702238" y="2107882"/>
                  <a:pt x="6698618" y="2081308"/>
                </a:cubicBezTo>
                <a:cubicBezTo>
                  <a:pt x="6697380" y="2072735"/>
                  <a:pt x="6697666" y="2063877"/>
                  <a:pt x="6697952" y="2055400"/>
                </a:cubicBezTo>
                <a:cubicBezTo>
                  <a:pt x="6698523" y="2036921"/>
                  <a:pt x="6698904" y="2021014"/>
                  <a:pt x="6685760" y="2009775"/>
                </a:cubicBezTo>
                <a:cubicBezTo>
                  <a:pt x="6674044" y="1999774"/>
                  <a:pt x="6656042" y="1998916"/>
                  <a:pt x="6640992" y="2007584"/>
                </a:cubicBezTo>
                <a:cubicBezTo>
                  <a:pt x="6617846" y="2020919"/>
                  <a:pt x="6606416" y="2042922"/>
                  <a:pt x="6594415" y="2066258"/>
                </a:cubicBezTo>
                <a:cubicBezTo>
                  <a:pt x="6585747" y="2083022"/>
                  <a:pt x="6576793" y="2100453"/>
                  <a:pt x="6562982" y="2114455"/>
                </a:cubicBezTo>
                <a:cubicBezTo>
                  <a:pt x="6538598" y="2139315"/>
                  <a:pt x="6502880" y="2150745"/>
                  <a:pt x="6468399" y="2161794"/>
                </a:cubicBezTo>
                <a:cubicBezTo>
                  <a:pt x="6424393" y="2175891"/>
                  <a:pt x="6382769" y="2189226"/>
                  <a:pt x="6373149" y="2228850"/>
                </a:cubicBezTo>
                <a:cubicBezTo>
                  <a:pt x="6368767" y="2247138"/>
                  <a:pt x="6373244" y="2265902"/>
                  <a:pt x="6378007" y="2285809"/>
                </a:cubicBezTo>
                <a:cubicBezTo>
                  <a:pt x="6381245" y="2299240"/>
                  <a:pt x="6384579" y="2313146"/>
                  <a:pt x="6385055" y="2327243"/>
                </a:cubicBezTo>
                <a:cubicBezTo>
                  <a:pt x="6388008" y="2403348"/>
                  <a:pt x="6311999" y="2454878"/>
                  <a:pt x="6279232" y="2473547"/>
                </a:cubicBezTo>
                <a:cubicBezTo>
                  <a:pt x="6265802" y="2481167"/>
                  <a:pt x="6251801" y="2488311"/>
                  <a:pt x="6238180" y="2495264"/>
                </a:cubicBezTo>
                <a:cubicBezTo>
                  <a:pt x="6181601" y="2524220"/>
                  <a:pt x="6128071" y="2551462"/>
                  <a:pt x="6103496" y="2613660"/>
                </a:cubicBezTo>
                <a:cubicBezTo>
                  <a:pt x="6089018" y="2650331"/>
                  <a:pt x="6100734" y="2691765"/>
                  <a:pt x="6131405" y="2712148"/>
                </a:cubicBezTo>
                <a:cubicBezTo>
                  <a:pt x="6179411" y="2744057"/>
                  <a:pt x="6238847" y="2705100"/>
                  <a:pt x="6278566" y="2658046"/>
                </a:cubicBezTo>
                <a:lnTo>
                  <a:pt x="6287900" y="2646902"/>
                </a:lnTo>
                <a:cubicBezTo>
                  <a:pt x="6328858" y="2597658"/>
                  <a:pt x="6375244" y="2541841"/>
                  <a:pt x="6447634" y="2557843"/>
                </a:cubicBezTo>
                <a:cubicBezTo>
                  <a:pt x="6464017" y="2561463"/>
                  <a:pt x="6479829" y="2568988"/>
                  <a:pt x="6494593" y="2580132"/>
                </a:cubicBezTo>
                <a:cubicBezTo>
                  <a:pt x="6531074" y="2607850"/>
                  <a:pt x="6552314" y="2646045"/>
                  <a:pt x="6572888" y="2683002"/>
                </a:cubicBezTo>
                <a:cubicBezTo>
                  <a:pt x="6586985" y="2708338"/>
                  <a:pt x="6601558" y="2734532"/>
                  <a:pt x="6620704" y="2756344"/>
                </a:cubicBezTo>
                <a:cubicBezTo>
                  <a:pt x="6692618" y="2838164"/>
                  <a:pt x="6812537" y="2849213"/>
                  <a:pt x="6929981" y="2852737"/>
                </a:cubicBezTo>
                <a:cubicBezTo>
                  <a:pt x="6964747" y="2766346"/>
                  <a:pt x="6859972" y="2680144"/>
                  <a:pt x="6826539" y="2655570"/>
                </a:cubicBezTo>
                <a:cubicBezTo>
                  <a:pt x="6787582" y="2626804"/>
                  <a:pt x="6753101" y="2600420"/>
                  <a:pt x="6725860" y="2568988"/>
                </a:cubicBezTo>
                <a:cubicBezTo>
                  <a:pt x="6704143" y="2543842"/>
                  <a:pt x="6712906" y="2515552"/>
                  <a:pt x="6730241" y="2499931"/>
                </a:cubicBezTo>
                <a:cubicBezTo>
                  <a:pt x="6748625" y="2483358"/>
                  <a:pt x="6778819" y="2478881"/>
                  <a:pt x="6801107" y="2502503"/>
                </a:cubicBezTo>
                <a:cubicBezTo>
                  <a:pt x="6807680" y="2509551"/>
                  <a:pt x="6814252" y="2517267"/>
                  <a:pt x="6820538" y="2525458"/>
                </a:cubicBezTo>
                <a:cubicBezTo>
                  <a:pt x="6830349" y="2538222"/>
                  <a:pt x="6839588" y="2551747"/>
                  <a:pt x="6848447" y="2564797"/>
                </a:cubicBezTo>
                <a:cubicBezTo>
                  <a:pt x="6867878" y="2593181"/>
                  <a:pt x="6887880" y="2622518"/>
                  <a:pt x="6914264" y="2644521"/>
                </a:cubicBezTo>
                <a:cubicBezTo>
                  <a:pt x="6969128" y="2690431"/>
                  <a:pt x="7047043" y="2700718"/>
                  <a:pt x="7108860" y="2704528"/>
                </a:cubicBezTo>
                <a:lnTo>
                  <a:pt x="7108003" y="2718816"/>
                </a:lnTo>
                <a:cubicBezTo>
                  <a:pt x="7044090" y="2714815"/>
                  <a:pt x="6963223" y="2704052"/>
                  <a:pt x="6905120" y="2655475"/>
                </a:cubicBezTo>
                <a:cubicBezTo>
                  <a:pt x="6877307" y="2632234"/>
                  <a:pt x="6856638" y="2602039"/>
                  <a:pt x="6836731" y="2572893"/>
                </a:cubicBezTo>
                <a:cubicBezTo>
                  <a:pt x="6827873" y="2560034"/>
                  <a:pt x="6818824" y="2546699"/>
                  <a:pt x="6809204" y="2534221"/>
                </a:cubicBezTo>
                <a:cubicBezTo>
                  <a:pt x="6803203" y="2526411"/>
                  <a:pt x="6797012" y="2519076"/>
                  <a:pt x="6790725" y="2512409"/>
                </a:cubicBezTo>
                <a:cubicBezTo>
                  <a:pt x="6774056" y="2494692"/>
                  <a:pt x="6752625" y="2499074"/>
                  <a:pt x="6739862" y="2510599"/>
                </a:cubicBezTo>
                <a:cubicBezTo>
                  <a:pt x="6727098" y="2522125"/>
                  <a:pt x="6721097" y="2541841"/>
                  <a:pt x="6736623" y="2559748"/>
                </a:cubicBezTo>
                <a:cubicBezTo>
                  <a:pt x="6762912" y="2590133"/>
                  <a:pt x="6796726" y="2615946"/>
                  <a:pt x="6835016" y="2644235"/>
                </a:cubicBezTo>
                <a:cubicBezTo>
                  <a:pt x="6871211" y="2670905"/>
                  <a:pt x="6985702" y="2765584"/>
                  <a:pt x="6941125" y="2863215"/>
                </a:cubicBezTo>
                <a:lnTo>
                  <a:pt x="6939125" y="2867501"/>
                </a:lnTo>
                <a:lnTo>
                  <a:pt x="6934362" y="2867406"/>
                </a:lnTo>
                <a:cubicBezTo>
                  <a:pt x="6812252" y="2863977"/>
                  <a:pt x="6686522" y="2853309"/>
                  <a:pt x="6609940" y="2766060"/>
                </a:cubicBezTo>
                <a:cubicBezTo>
                  <a:pt x="6589748" y="2743105"/>
                  <a:pt x="6574793" y="2716244"/>
                  <a:pt x="6560315" y="2690241"/>
                </a:cubicBezTo>
                <a:cubicBezTo>
                  <a:pt x="6539551" y="2652903"/>
                  <a:pt x="6519929" y="2617660"/>
                  <a:pt x="6485830" y="2591752"/>
                </a:cubicBezTo>
                <a:cubicBezTo>
                  <a:pt x="6472780" y="2581846"/>
                  <a:pt x="6458874" y="2575179"/>
                  <a:pt x="6444491" y="2572036"/>
                </a:cubicBezTo>
                <a:cubicBezTo>
                  <a:pt x="6380578" y="2558034"/>
                  <a:pt x="6339049" y="2607945"/>
                  <a:pt x="6298854" y="2656332"/>
                </a:cubicBezTo>
                <a:lnTo>
                  <a:pt x="6289424" y="2667571"/>
                </a:lnTo>
                <a:cubicBezTo>
                  <a:pt x="6245800" y="2719387"/>
                  <a:pt x="6179220" y="2761488"/>
                  <a:pt x="6123499" y="2724436"/>
                </a:cubicBezTo>
                <a:cubicBezTo>
                  <a:pt x="6087208" y="2700337"/>
                  <a:pt x="6073207" y="2651665"/>
                  <a:pt x="6090256" y="2608707"/>
                </a:cubicBezTo>
                <a:cubicBezTo>
                  <a:pt x="6116831" y="2541556"/>
                  <a:pt x="6175219" y="2511647"/>
                  <a:pt x="6231703" y="2482786"/>
                </a:cubicBezTo>
                <a:cubicBezTo>
                  <a:pt x="6245133" y="2475928"/>
                  <a:pt x="6259040" y="2468784"/>
                  <a:pt x="6272184" y="2461355"/>
                </a:cubicBezTo>
                <a:cubicBezTo>
                  <a:pt x="6302759" y="2444020"/>
                  <a:pt x="6373435" y="2396299"/>
                  <a:pt x="6370768" y="2328005"/>
                </a:cubicBezTo>
                <a:cubicBezTo>
                  <a:pt x="6370292" y="2315241"/>
                  <a:pt x="6367148" y="2302097"/>
                  <a:pt x="6364100" y="2289333"/>
                </a:cubicBezTo>
                <a:cubicBezTo>
                  <a:pt x="6359147" y="2268664"/>
                  <a:pt x="6354004" y="2247233"/>
                  <a:pt x="6359242" y="2225707"/>
                </a:cubicBezTo>
                <a:cubicBezTo>
                  <a:pt x="6370672" y="2178272"/>
                  <a:pt x="6418107" y="2163032"/>
                  <a:pt x="6464017" y="2148364"/>
                </a:cubicBezTo>
                <a:cubicBezTo>
                  <a:pt x="6496879" y="2137886"/>
                  <a:pt x="6530788" y="2126932"/>
                  <a:pt x="6552790" y="2104644"/>
                </a:cubicBezTo>
                <a:cubicBezTo>
                  <a:pt x="6565078" y="2092166"/>
                  <a:pt x="6573174" y="2076450"/>
                  <a:pt x="6581747" y="2059876"/>
                </a:cubicBezTo>
                <a:cubicBezTo>
                  <a:pt x="6594224" y="2035778"/>
                  <a:pt x="6607083" y="2010823"/>
                  <a:pt x="6633944" y="1995392"/>
                </a:cubicBezTo>
                <a:cubicBezTo>
                  <a:pt x="6654232" y="1983676"/>
                  <a:pt x="6678806" y="1985200"/>
                  <a:pt x="6695094" y="1999107"/>
                </a:cubicBezTo>
                <a:cubicBezTo>
                  <a:pt x="6713477" y="2014823"/>
                  <a:pt x="6712906" y="2036731"/>
                  <a:pt x="6712334" y="2056066"/>
                </a:cubicBezTo>
                <a:cubicBezTo>
                  <a:pt x="6712049" y="2064353"/>
                  <a:pt x="6711858" y="2072164"/>
                  <a:pt x="6712906" y="2079593"/>
                </a:cubicBezTo>
                <a:cubicBezTo>
                  <a:pt x="6716049" y="2102167"/>
                  <a:pt x="6730908" y="2120646"/>
                  <a:pt x="6746624" y="2140077"/>
                </a:cubicBezTo>
                <a:cubicBezTo>
                  <a:pt x="6751958" y="2146744"/>
                  <a:pt x="6757578" y="2153602"/>
                  <a:pt x="6762531" y="2160746"/>
                </a:cubicBezTo>
                <a:cubicBezTo>
                  <a:pt x="6785105" y="2192559"/>
                  <a:pt x="6793392" y="2237137"/>
                  <a:pt x="6765389" y="2260758"/>
                </a:cubicBezTo>
                <a:lnTo>
                  <a:pt x="6758435" y="2266569"/>
                </a:lnTo>
                <a:lnTo>
                  <a:pt x="6754340" y="2258473"/>
                </a:lnTo>
                <a:cubicBezTo>
                  <a:pt x="6733385" y="2216658"/>
                  <a:pt x="6687950" y="2188083"/>
                  <a:pt x="6641087" y="2187416"/>
                </a:cubicBezTo>
                <a:cubicBezTo>
                  <a:pt x="6594415" y="2186749"/>
                  <a:pt x="6548028" y="2213991"/>
                  <a:pt x="6525930" y="2255234"/>
                </a:cubicBezTo>
                <a:cubicBezTo>
                  <a:pt x="6490592" y="2321052"/>
                  <a:pt x="6517929" y="2403729"/>
                  <a:pt x="6545742" y="2468308"/>
                </a:cubicBezTo>
                <a:cubicBezTo>
                  <a:pt x="6588509" y="2567845"/>
                  <a:pt x="6639944" y="2664428"/>
                  <a:pt x="6698523" y="2755392"/>
                </a:cubicBezTo>
                <a:cubicBezTo>
                  <a:pt x="6714620" y="2780347"/>
                  <a:pt x="6749482" y="2817876"/>
                  <a:pt x="6778438" y="2800731"/>
                </a:cubicBezTo>
                <a:cubicBezTo>
                  <a:pt x="6792058" y="2792634"/>
                  <a:pt x="6798536" y="2775394"/>
                  <a:pt x="6794440" y="2757868"/>
                </a:cubicBezTo>
                <a:cubicBezTo>
                  <a:pt x="6788249" y="2731389"/>
                  <a:pt x="6768151" y="2714434"/>
                  <a:pt x="6746815" y="2696527"/>
                </a:cubicBezTo>
                <a:lnTo>
                  <a:pt x="6739480" y="2690241"/>
                </a:lnTo>
                <a:cubicBezTo>
                  <a:pt x="6660042" y="2622232"/>
                  <a:pt x="6601273" y="2529173"/>
                  <a:pt x="6573936" y="2428113"/>
                </a:cubicBezTo>
                <a:cubicBezTo>
                  <a:pt x="6562887" y="2387250"/>
                  <a:pt x="6563840" y="2327624"/>
                  <a:pt x="6591843" y="2293429"/>
                </a:cubicBezTo>
                <a:cubicBezTo>
                  <a:pt x="6606226" y="2275903"/>
                  <a:pt x="6626324" y="2267426"/>
                  <a:pt x="6649850" y="2268950"/>
                </a:cubicBezTo>
                <a:cubicBezTo>
                  <a:pt x="6657851" y="2269426"/>
                  <a:pt x="6666043" y="2271426"/>
                  <a:pt x="6673949" y="2274665"/>
                </a:cubicBezTo>
                <a:cubicBezTo>
                  <a:pt x="6745672" y="2303907"/>
                  <a:pt x="6782057" y="2371630"/>
                  <a:pt x="6817300" y="2437162"/>
                </a:cubicBezTo>
                <a:cubicBezTo>
                  <a:pt x="6842446" y="2484025"/>
                  <a:pt x="6868449" y="2532412"/>
                  <a:pt x="6907216" y="2566701"/>
                </a:cubicBezTo>
                <a:cubicBezTo>
                  <a:pt x="6921122" y="2578989"/>
                  <a:pt x="6932838" y="2584037"/>
                  <a:pt x="6943125" y="2582132"/>
                </a:cubicBezTo>
                <a:cubicBezTo>
                  <a:pt x="6957317" y="2579465"/>
                  <a:pt x="6966366" y="2563844"/>
                  <a:pt x="6972653" y="2550509"/>
                </a:cubicBezTo>
                <a:cubicBezTo>
                  <a:pt x="7005704" y="2480691"/>
                  <a:pt x="7012658" y="2412778"/>
                  <a:pt x="6992369" y="2359247"/>
                </a:cubicBezTo>
                <a:cubicBezTo>
                  <a:pt x="6972748" y="2307622"/>
                  <a:pt x="6930933" y="2271236"/>
                  <a:pt x="6886737" y="2232755"/>
                </a:cubicBezTo>
                <a:cubicBezTo>
                  <a:pt x="6848923" y="2199799"/>
                  <a:pt x="6809870" y="2165794"/>
                  <a:pt x="6785867" y="2121313"/>
                </a:cubicBezTo>
                <a:cubicBezTo>
                  <a:pt x="6741767" y="2039683"/>
                  <a:pt x="6759959" y="1930527"/>
                  <a:pt x="6828158" y="1867566"/>
                </a:cubicBezTo>
                <a:cubicBezTo>
                  <a:pt x="6843779" y="1853184"/>
                  <a:pt x="6861591" y="1841182"/>
                  <a:pt x="6878736" y="1829562"/>
                </a:cubicBezTo>
                <a:cubicBezTo>
                  <a:pt x="6900072" y="1815179"/>
                  <a:pt x="6920170" y="1801654"/>
                  <a:pt x="6936839" y="1783747"/>
                </a:cubicBezTo>
                <a:cubicBezTo>
                  <a:pt x="6957698" y="1761363"/>
                  <a:pt x="6968843" y="1728787"/>
                  <a:pt x="6964747" y="1702689"/>
                </a:cubicBezTo>
                <a:cubicBezTo>
                  <a:pt x="6961985" y="1685163"/>
                  <a:pt x="6952841" y="1671923"/>
                  <a:pt x="6937601" y="1663446"/>
                </a:cubicBezTo>
                <a:cubicBezTo>
                  <a:pt x="6920646" y="1654016"/>
                  <a:pt x="6899215" y="1653349"/>
                  <a:pt x="6878831" y="1661826"/>
                </a:cubicBezTo>
                <a:cubicBezTo>
                  <a:pt x="6842255" y="1676876"/>
                  <a:pt x="6819872" y="1709642"/>
                  <a:pt x="6798250" y="1741265"/>
                </a:cubicBezTo>
                <a:cubicBezTo>
                  <a:pt x="6795297" y="1745551"/>
                  <a:pt x="6792344" y="1749838"/>
                  <a:pt x="6789392" y="1754124"/>
                </a:cubicBezTo>
                <a:cubicBezTo>
                  <a:pt x="6728908" y="1840706"/>
                  <a:pt x="6650612" y="1913382"/>
                  <a:pt x="6574888" y="1983676"/>
                </a:cubicBezTo>
                <a:cubicBezTo>
                  <a:pt x="6536503" y="2019300"/>
                  <a:pt x="6492974" y="2059686"/>
                  <a:pt x="6440110" y="2080831"/>
                </a:cubicBezTo>
                <a:cubicBezTo>
                  <a:pt x="6413821" y="2091309"/>
                  <a:pt x="6385913" y="2096833"/>
                  <a:pt x="6358957" y="2102167"/>
                </a:cubicBezTo>
                <a:cubicBezTo>
                  <a:pt x="6339335" y="2106073"/>
                  <a:pt x="6319047" y="2110073"/>
                  <a:pt x="6299807" y="2115883"/>
                </a:cubicBezTo>
                <a:cubicBezTo>
                  <a:pt x="6247038" y="2131981"/>
                  <a:pt x="6210176" y="2163984"/>
                  <a:pt x="6201223" y="2201608"/>
                </a:cubicBezTo>
                <a:cubicBezTo>
                  <a:pt x="6197984" y="2215039"/>
                  <a:pt x="6198175" y="2228945"/>
                  <a:pt x="6198270" y="2243614"/>
                </a:cubicBezTo>
                <a:cubicBezTo>
                  <a:pt x="6198365" y="2253900"/>
                  <a:pt x="6198461" y="2264473"/>
                  <a:pt x="6197317" y="2274951"/>
                </a:cubicBezTo>
                <a:cubicBezTo>
                  <a:pt x="6189221" y="2350675"/>
                  <a:pt x="6123213" y="2402872"/>
                  <a:pt x="6064920" y="2448877"/>
                </a:cubicBezTo>
                <a:lnTo>
                  <a:pt x="6057586" y="2454688"/>
                </a:lnTo>
                <a:cubicBezTo>
                  <a:pt x="6036726" y="2471166"/>
                  <a:pt x="6015104" y="2489168"/>
                  <a:pt x="5999293" y="2512028"/>
                </a:cubicBezTo>
                <a:cubicBezTo>
                  <a:pt x="5971575" y="2552224"/>
                  <a:pt x="5964526" y="2604135"/>
                  <a:pt x="5958430" y="2649855"/>
                </a:cubicBezTo>
                <a:cubicBezTo>
                  <a:pt x="5954144" y="2682049"/>
                  <a:pt x="5948715" y="2722150"/>
                  <a:pt x="5963193" y="2755011"/>
                </a:cubicBezTo>
                <a:cubicBezTo>
                  <a:pt x="5985958" y="2806732"/>
                  <a:pt x="6047489" y="2824924"/>
                  <a:pt x="6094257" y="2824924"/>
                </a:cubicBezTo>
                <a:cubicBezTo>
                  <a:pt x="6094924" y="2824924"/>
                  <a:pt x="6095686" y="2824924"/>
                  <a:pt x="6096352" y="2824924"/>
                </a:cubicBezTo>
                <a:cubicBezTo>
                  <a:pt x="6133500" y="2824448"/>
                  <a:pt x="6170743" y="2815399"/>
                  <a:pt x="6206747" y="2806541"/>
                </a:cubicBezTo>
                <a:cubicBezTo>
                  <a:pt x="6224083" y="2802350"/>
                  <a:pt x="6241894" y="2797969"/>
                  <a:pt x="6259706" y="2794540"/>
                </a:cubicBezTo>
                <a:cubicBezTo>
                  <a:pt x="6409820" y="2765774"/>
                  <a:pt x="6580223" y="2803303"/>
                  <a:pt x="6727384" y="2897505"/>
                </a:cubicBezTo>
                <a:cubicBezTo>
                  <a:pt x="6751958" y="2913221"/>
                  <a:pt x="6775866" y="2930366"/>
                  <a:pt x="6798917" y="2946940"/>
                </a:cubicBezTo>
                <a:lnTo>
                  <a:pt x="6949412" y="3055048"/>
                </a:lnTo>
                <a:cubicBezTo>
                  <a:pt x="6973891" y="3072574"/>
                  <a:pt x="7001513" y="3092482"/>
                  <a:pt x="7002371" y="3132868"/>
                </a:cubicBezTo>
                <a:cubicBezTo>
                  <a:pt x="7003228" y="3175159"/>
                  <a:pt x="6974177" y="3213830"/>
                  <a:pt x="6931695" y="3226975"/>
                </a:cubicBezTo>
                <a:cubicBezTo>
                  <a:pt x="6878355" y="3243358"/>
                  <a:pt x="6816062" y="3221260"/>
                  <a:pt x="6765103" y="3167729"/>
                </a:cubicBezTo>
                <a:cubicBezTo>
                  <a:pt x="6742624" y="3144107"/>
                  <a:pt x="6723860" y="3117056"/>
                  <a:pt x="6705762" y="3090863"/>
                </a:cubicBezTo>
                <a:cubicBezTo>
                  <a:pt x="6692713" y="3072098"/>
                  <a:pt x="6679282" y="3052667"/>
                  <a:pt x="6664709" y="3034855"/>
                </a:cubicBezTo>
                <a:cubicBezTo>
                  <a:pt x="6597177" y="2952559"/>
                  <a:pt x="6497831" y="2897981"/>
                  <a:pt x="6392104" y="2885027"/>
                </a:cubicBezTo>
                <a:cubicBezTo>
                  <a:pt x="6290853" y="2872549"/>
                  <a:pt x="6188650" y="2897695"/>
                  <a:pt x="6089685" y="2921889"/>
                </a:cubicBezTo>
                <a:cubicBezTo>
                  <a:pt x="6050347" y="2931509"/>
                  <a:pt x="6009675" y="2941510"/>
                  <a:pt x="5969479" y="2949035"/>
                </a:cubicBezTo>
                <a:cubicBezTo>
                  <a:pt x="5953192" y="2952083"/>
                  <a:pt x="5936142" y="2954464"/>
                  <a:pt x="5920712" y="2947035"/>
                </a:cubicBezTo>
                <a:cubicBezTo>
                  <a:pt x="5903185" y="2938653"/>
                  <a:pt x="5894041" y="2920460"/>
                  <a:pt x="5886612" y="2902077"/>
                </a:cubicBezTo>
                <a:cubicBezTo>
                  <a:pt x="5829938" y="2760440"/>
                  <a:pt x="5814031" y="2599849"/>
                  <a:pt x="5841844" y="2449925"/>
                </a:cubicBezTo>
                <a:cubicBezTo>
                  <a:pt x="5847083" y="2421922"/>
                  <a:pt x="5854513" y="2393061"/>
                  <a:pt x="5873658" y="2371725"/>
                </a:cubicBezTo>
                <a:cubicBezTo>
                  <a:pt x="5897089" y="2345722"/>
                  <a:pt x="5931284" y="2337435"/>
                  <a:pt x="5964336" y="2329529"/>
                </a:cubicBezTo>
                <a:cubicBezTo>
                  <a:pt x="5989863" y="2323338"/>
                  <a:pt x="6016152" y="2316956"/>
                  <a:pt x="6036726" y="2302478"/>
                </a:cubicBezTo>
                <a:cubicBezTo>
                  <a:pt x="6095876" y="2260663"/>
                  <a:pt x="6089304" y="2173319"/>
                  <a:pt x="6083494" y="2096357"/>
                </a:cubicBezTo>
                <a:lnTo>
                  <a:pt x="6082255" y="2080355"/>
                </a:lnTo>
                <a:cubicBezTo>
                  <a:pt x="6081017" y="2063400"/>
                  <a:pt x="6080255" y="2043874"/>
                  <a:pt x="6086827" y="2025872"/>
                </a:cubicBezTo>
                <a:cubicBezTo>
                  <a:pt x="6103782" y="1979390"/>
                  <a:pt x="6160551" y="1962340"/>
                  <a:pt x="6209414" y="1966150"/>
                </a:cubicBezTo>
                <a:cubicBezTo>
                  <a:pt x="6227226" y="1967484"/>
                  <a:pt x="6245038" y="1970817"/>
                  <a:pt x="6262183" y="1973961"/>
                </a:cubicBezTo>
                <a:cubicBezTo>
                  <a:pt x="6290472" y="1979200"/>
                  <a:pt x="6317142" y="1984057"/>
                  <a:pt x="6344288" y="1981390"/>
                </a:cubicBezTo>
                <a:cubicBezTo>
                  <a:pt x="6382960" y="1977580"/>
                  <a:pt x="6419155" y="1957578"/>
                  <a:pt x="6446301" y="1940719"/>
                </a:cubicBezTo>
                <a:cubicBezTo>
                  <a:pt x="6558124" y="1871091"/>
                  <a:pt x="6651565" y="1767459"/>
                  <a:pt x="6709286" y="1649063"/>
                </a:cubicBezTo>
                <a:cubicBezTo>
                  <a:pt x="6718716" y="1629632"/>
                  <a:pt x="6727765" y="1609058"/>
                  <a:pt x="6736528" y="1589151"/>
                </a:cubicBezTo>
                <a:cubicBezTo>
                  <a:pt x="6770056" y="1512665"/>
                  <a:pt x="6804822" y="1433512"/>
                  <a:pt x="6875879" y="1389412"/>
                </a:cubicBezTo>
                <a:cubicBezTo>
                  <a:pt x="6891785" y="1379601"/>
                  <a:pt x="6908930" y="1371886"/>
                  <a:pt x="6925599" y="1364456"/>
                </a:cubicBezTo>
                <a:cubicBezTo>
                  <a:pt x="6948650" y="1354169"/>
                  <a:pt x="6970367" y="1344549"/>
                  <a:pt x="6989131" y="1329499"/>
                </a:cubicBezTo>
                <a:cubicBezTo>
                  <a:pt x="7021135" y="1303877"/>
                  <a:pt x="7040090" y="1265491"/>
                  <a:pt x="7055330" y="1231582"/>
                </a:cubicBezTo>
                <a:cubicBezTo>
                  <a:pt x="7105050" y="1121092"/>
                  <a:pt x="7129815" y="1021651"/>
                  <a:pt x="7131053" y="927640"/>
                </a:cubicBezTo>
                <a:cubicBezTo>
                  <a:pt x="7132482" y="814673"/>
                  <a:pt x="7098097" y="711327"/>
                  <a:pt x="7034279" y="636841"/>
                </a:cubicBezTo>
                <a:cubicBezTo>
                  <a:pt x="7007514" y="605599"/>
                  <a:pt x="6952936" y="556165"/>
                  <a:pt x="6887404" y="574643"/>
                </a:cubicBezTo>
                <a:cubicBezTo>
                  <a:pt x="6854543" y="583978"/>
                  <a:pt x="6832349" y="613696"/>
                  <a:pt x="6834730" y="645319"/>
                </a:cubicBezTo>
                <a:cubicBezTo>
                  <a:pt x="6838445" y="695515"/>
                  <a:pt x="6898072" y="717708"/>
                  <a:pt x="6947507" y="727329"/>
                </a:cubicBezTo>
                <a:cubicBezTo>
                  <a:pt x="7010943" y="739806"/>
                  <a:pt x="7079142" y="758952"/>
                  <a:pt x="7084762" y="828103"/>
                </a:cubicBezTo>
                <a:cubicBezTo>
                  <a:pt x="7088000" y="867441"/>
                  <a:pt x="7067426" y="906875"/>
                  <a:pt x="7032374" y="928592"/>
                </a:cubicBezTo>
                <a:cubicBezTo>
                  <a:pt x="6939410" y="986218"/>
                  <a:pt x="6838064" y="1028128"/>
                  <a:pt x="6731194" y="1052989"/>
                </a:cubicBezTo>
                <a:lnTo>
                  <a:pt x="6726812" y="1054036"/>
                </a:lnTo>
                <a:lnTo>
                  <a:pt x="6723955" y="1050512"/>
                </a:lnTo>
                <a:cubicBezTo>
                  <a:pt x="6714239" y="1038225"/>
                  <a:pt x="6710429" y="1024128"/>
                  <a:pt x="6712715" y="1008507"/>
                </a:cubicBezTo>
                <a:cubicBezTo>
                  <a:pt x="6717764" y="974217"/>
                  <a:pt x="6751768" y="939546"/>
                  <a:pt x="6782057" y="918496"/>
                </a:cubicBezTo>
                <a:cubicBezTo>
                  <a:pt x="6813109" y="896874"/>
                  <a:pt x="6844255" y="861726"/>
                  <a:pt x="6843970" y="831913"/>
                </a:cubicBezTo>
                <a:cubicBezTo>
                  <a:pt x="6843779" y="817912"/>
                  <a:pt x="6836731" y="806386"/>
                  <a:pt x="6822253" y="796766"/>
                </a:cubicBezTo>
                <a:cubicBezTo>
                  <a:pt x="6811299" y="789527"/>
                  <a:pt x="6797297" y="785336"/>
                  <a:pt x="6779581" y="784003"/>
                </a:cubicBezTo>
                <a:cubicBezTo>
                  <a:pt x="6751006" y="781907"/>
                  <a:pt x="6725383" y="767239"/>
                  <a:pt x="6707477" y="742759"/>
                </a:cubicBezTo>
                <a:cubicBezTo>
                  <a:pt x="6686331" y="713899"/>
                  <a:pt x="6678235" y="674465"/>
                  <a:pt x="6686426" y="639794"/>
                </a:cubicBezTo>
                <a:cubicBezTo>
                  <a:pt x="6698237" y="589788"/>
                  <a:pt x="6738623" y="545878"/>
                  <a:pt x="6794440" y="522351"/>
                </a:cubicBezTo>
                <a:cubicBezTo>
                  <a:pt x="6805489" y="517683"/>
                  <a:pt x="6817014" y="513778"/>
                  <a:pt x="6828158" y="509968"/>
                </a:cubicBezTo>
                <a:cubicBezTo>
                  <a:pt x="6855781" y="500634"/>
                  <a:pt x="6881879" y="491776"/>
                  <a:pt x="6901215" y="472726"/>
                </a:cubicBezTo>
                <a:cubicBezTo>
                  <a:pt x="6928647" y="445674"/>
                  <a:pt x="6934838" y="400145"/>
                  <a:pt x="6915693" y="366712"/>
                </a:cubicBezTo>
                <a:cubicBezTo>
                  <a:pt x="6896548" y="333375"/>
                  <a:pt x="6854066" y="315753"/>
                  <a:pt x="6816919" y="325755"/>
                </a:cubicBezTo>
                <a:cubicBezTo>
                  <a:pt x="6765960" y="339471"/>
                  <a:pt x="6739862" y="392335"/>
                  <a:pt x="6714716" y="443389"/>
                </a:cubicBezTo>
                <a:cubicBezTo>
                  <a:pt x="6709477" y="453961"/>
                  <a:pt x="6704333" y="464439"/>
                  <a:pt x="6698999" y="474535"/>
                </a:cubicBezTo>
                <a:cubicBezTo>
                  <a:pt x="6681664" y="507206"/>
                  <a:pt x="6659756" y="537591"/>
                  <a:pt x="6638706" y="567023"/>
                </a:cubicBezTo>
                <a:cubicBezTo>
                  <a:pt x="6615751" y="598932"/>
                  <a:pt x="6592033" y="631983"/>
                  <a:pt x="6574507" y="667511"/>
                </a:cubicBezTo>
                <a:cubicBezTo>
                  <a:pt x="6542503" y="732187"/>
                  <a:pt x="6532597" y="821436"/>
                  <a:pt x="6582794" y="875347"/>
                </a:cubicBezTo>
                <a:cubicBezTo>
                  <a:pt x="6588985" y="882015"/>
                  <a:pt x="6595843" y="887920"/>
                  <a:pt x="6603178" y="894207"/>
                </a:cubicBezTo>
                <a:cubicBezTo>
                  <a:pt x="6613560" y="903065"/>
                  <a:pt x="6624228" y="912304"/>
                  <a:pt x="6632705" y="923734"/>
                </a:cubicBezTo>
                <a:cubicBezTo>
                  <a:pt x="6665662" y="968216"/>
                  <a:pt x="6654613" y="1028033"/>
                  <a:pt x="6644897" y="1080801"/>
                </a:cubicBezTo>
                <a:lnTo>
                  <a:pt x="6643469" y="1088707"/>
                </a:lnTo>
                <a:cubicBezTo>
                  <a:pt x="6636325" y="1127569"/>
                  <a:pt x="6631086" y="1195387"/>
                  <a:pt x="6671377" y="1227106"/>
                </a:cubicBezTo>
                <a:cubicBezTo>
                  <a:pt x="6693570" y="1186339"/>
                  <a:pt x="6722145" y="1141857"/>
                  <a:pt x="6764912" y="1112044"/>
                </a:cubicBezTo>
                <a:cubicBezTo>
                  <a:pt x="6816062" y="1076325"/>
                  <a:pt x="6893595" y="1065752"/>
                  <a:pt x="6943125" y="1114615"/>
                </a:cubicBezTo>
                <a:cubicBezTo>
                  <a:pt x="6976463" y="1147572"/>
                  <a:pt x="6982082" y="1199007"/>
                  <a:pt x="6956079" y="1234249"/>
                </a:cubicBezTo>
                <a:cubicBezTo>
                  <a:pt x="6929314" y="1270540"/>
                  <a:pt x="6884356" y="1274826"/>
                  <a:pt x="6840922" y="1278922"/>
                </a:cubicBezTo>
                <a:cubicBezTo>
                  <a:pt x="6805203" y="1282255"/>
                  <a:pt x="6768246" y="1285780"/>
                  <a:pt x="6742814" y="1307306"/>
                </a:cubicBezTo>
                <a:cubicBezTo>
                  <a:pt x="6723574" y="1323594"/>
                  <a:pt x="6713858" y="1347311"/>
                  <a:pt x="6703476" y="1372362"/>
                </a:cubicBezTo>
                <a:cubicBezTo>
                  <a:pt x="6696999" y="1387983"/>
                  <a:pt x="6690331" y="1404175"/>
                  <a:pt x="6681092" y="1418653"/>
                </a:cubicBezTo>
                <a:cubicBezTo>
                  <a:pt x="6667567" y="1439894"/>
                  <a:pt x="6648993" y="1457039"/>
                  <a:pt x="6630991" y="1473517"/>
                </a:cubicBezTo>
                <a:cubicBezTo>
                  <a:pt x="6624228" y="1479708"/>
                  <a:pt x="6617465" y="1485900"/>
                  <a:pt x="6610988" y="1492282"/>
                </a:cubicBezTo>
                <a:cubicBezTo>
                  <a:pt x="6563173" y="1539621"/>
                  <a:pt x="6529359" y="1600009"/>
                  <a:pt x="6496688" y="1658398"/>
                </a:cubicBezTo>
                <a:cubicBezTo>
                  <a:pt x="6476590" y="1694307"/>
                  <a:pt x="6455826" y="1731454"/>
                  <a:pt x="6431823" y="1765649"/>
                </a:cubicBezTo>
                <a:cubicBezTo>
                  <a:pt x="6367053" y="1857851"/>
                  <a:pt x="6253896" y="1935575"/>
                  <a:pt x="6147121" y="1901380"/>
                </a:cubicBezTo>
                <a:cubicBezTo>
                  <a:pt x="6122451" y="1893475"/>
                  <a:pt x="6100163" y="1880140"/>
                  <a:pt x="6078541" y="1867281"/>
                </a:cubicBezTo>
                <a:cubicBezTo>
                  <a:pt x="6062062" y="1857470"/>
                  <a:pt x="6045013" y="1847278"/>
                  <a:pt x="6027391" y="1839849"/>
                </a:cubicBezTo>
                <a:cubicBezTo>
                  <a:pt x="5992816" y="1825275"/>
                  <a:pt x="5954811" y="1825466"/>
                  <a:pt x="5930713" y="1840516"/>
                </a:cubicBezTo>
                <a:cubicBezTo>
                  <a:pt x="5912615" y="1851755"/>
                  <a:pt x="5902614" y="1870615"/>
                  <a:pt x="5901090" y="1896523"/>
                </a:cubicBezTo>
                <a:cubicBezTo>
                  <a:pt x="5900137" y="1911763"/>
                  <a:pt x="5902995" y="1927765"/>
                  <a:pt x="5909377" y="1944148"/>
                </a:cubicBezTo>
                <a:lnTo>
                  <a:pt x="5909853" y="1945386"/>
                </a:lnTo>
                <a:cubicBezTo>
                  <a:pt x="5935951" y="2012061"/>
                  <a:pt x="5963002" y="2080926"/>
                  <a:pt x="5957383" y="2152936"/>
                </a:cubicBezTo>
                <a:cubicBezTo>
                  <a:pt x="5952906" y="2210181"/>
                  <a:pt x="5920235" y="2278284"/>
                  <a:pt x="5857656" y="2301240"/>
                </a:cubicBezTo>
                <a:cubicBezTo>
                  <a:pt x="5840225" y="2307622"/>
                  <a:pt x="5821842" y="2310098"/>
                  <a:pt x="5804030" y="2312384"/>
                </a:cubicBezTo>
                <a:cubicBezTo>
                  <a:pt x="5779170" y="2315623"/>
                  <a:pt x="5755643" y="2318766"/>
                  <a:pt x="5734593" y="2331815"/>
                </a:cubicBezTo>
                <a:cubicBezTo>
                  <a:pt x="5721544" y="2339911"/>
                  <a:pt x="5712495" y="2351341"/>
                  <a:pt x="5709161" y="2364105"/>
                </a:cubicBezTo>
                <a:cubicBezTo>
                  <a:pt x="5702875" y="2387917"/>
                  <a:pt x="5717067" y="2407063"/>
                  <a:pt x="5732116" y="2427256"/>
                </a:cubicBezTo>
                <a:cubicBezTo>
                  <a:pt x="5744975" y="2444496"/>
                  <a:pt x="5758215" y="2462308"/>
                  <a:pt x="5759834" y="2484406"/>
                </a:cubicBezTo>
                <a:cubicBezTo>
                  <a:pt x="5762025" y="2514314"/>
                  <a:pt x="5742308" y="2538031"/>
                  <a:pt x="5723258" y="2560987"/>
                </a:cubicBezTo>
                <a:cubicBezTo>
                  <a:pt x="5697064" y="2592609"/>
                  <a:pt x="5674395" y="2619851"/>
                  <a:pt x="5705161" y="2660428"/>
                </a:cubicBezTo>
                <a:cubicBezTo>
                  <a:pt x="5712781" y="2670524"/>
                  <a:pt x="5723258" y="2679192"/>
                  <a:pt x="5738212" y="2687764"/>
                </a:cubicBezTo>
                <a:cubicBezTo>
                  <a:pt x="5805554" y="2726531"/>
                  <a:pt x="5814222" y="2806351"/>
                  <a:pt x="5809650" y="2866549"/>
                </a:cubicBezTo>
                <a:cubicBezTo>
                  <a:pt x="5808126" y="2886456"/>
                  <a:pt x="5805268" y="2906458"/>
                  <a:pt x="5802506" y="2925889"/>
                </a:cubicBezTo>
                <a:cubicBezTo>
                  <a:pt x="5795934" y="2972371"/>
                  <a:pt x="5789647" y="3016186"/>
                  <a:pt x="5799458" y="3061144"/>
                </a:cubicBezTo>
                <a:cubicBezTo>
                  <a:pt x="5806126" y="3091910"/>
                  <a:pt x="5824604" y="3117628"/>
                  <a:pt x="5850226" y="3131725"/>
                </a:cubicBezTo>
                <a:cubicBezTo>
                  <a:pt x="5888898" y="3152965"/>
                  <a:pt x="5913758" y="3135439"/>
                  <a:pt x="5940142" y="3116770"/>
                </a:cubicBezTo>
                <a:lnTo>
                  <a:pt x="5941190" y="3116104"/>
                </a:lnTo>
                <a:cubicBezTo>
                  <a:pt x="6015580" y="3063621"/>
                  <a:pt x="6115403" y="3001042"/>
                  <a:pt x="6228655" y="2983420"/>
                </a:cubicBezTo>
                <a:cubicBezTo>
                  <a:pt x="6368291" y="2961799"/>
                  <a:pt x="6519358" y="3015710"/>
                  <a:pt x="6613560" y="3120866"/>
                </a:cubicBezTo>
                <a:cubicBezTo>
                  <a:pt x="6646993" y="3158204"/>
                  <a:pt x="6673758" y="3201352"/>
                  <a:pt x="6699571" y="3243072"/>
                </a:cubicBezTo>
                <a:cubicBezTo>
                  <a:pt x="6721955" y="3279172"/>
                  <a:pt x="6745100" y="3316605"/>
                  <a:pt x="6772342" y="3349657"/>
                </a:cubicBezTo>
                <a:cubicBezTo>
                  <a:pt x="6824348" y="3412807"/>
                  <a:pt x="6917122" y="3476053"/>
                  <a:pt x="7007038" y="3446621"/>
                </a:cubicBezTo>
                <a:lnTo>
                  <a:pt x="7011515" y="3460242"/>
                </a:lnTo>
                <a:cubicBezTo>
                  <a:pt x="6999406" y="3464207"/>
                  <a:pt x="6987274" y="3466637"/>
                  <a:pt x="6975205" y="3467724"/>
                </a:cubicBezTo>
                <a:cubicBezTo>
                  <a:pt x="6890725" y="3475336"/>
                  <a:pt x="6809382" y="3417141"/>
                  <a:pt x="6761293" y="3358801"/>
                </a:cubicBezTo>
                <a:cubicBezTo>
                  <a:pt x="6733385" y="3324987"/>
                  <a:pt x="6709953" y="3287173"/>
                  <a:pt x="6687379" y="3250597"/>
                </a:cubicBezTo>
                <a:cubicBezTo>
                  <a:pt x="6661852" y="3209353"/>
                  <a:pt x="6635468" y="3166776"/>
                  <a:pt x="6602797" y="3130391"/>
                </a:cubicBezTo>
                <a:cubicBezTo>
                  <a:pt x="6511642" y="3028664"/>
                  <a:pt x="6365624" y="2976563"/>
                  <a:pt x="6230655" y="2997517"/>
                </a:cubicBezTo>
                <a:cubicBezTo>
                  <a:pt x="6120451" y="3014663"/>
                  <a:pt x="6022343" y="3076099"/>
                  <a:pt x="5949287" y="3127724"/>
                </a:cubicBezTo>
                <a:lnTo>
                  <a:pt x="5948239" y="3128391"/>
                </a:lnTo>
                <a:cubicBezTo>
                  <a:pt x="5920807" y="3147822"/>
                  <a:pt x="5889660" y="3169825"/>
                  <a:pt x="5843178" y="3144202"/>
                </a:cubicBezTo>
                <a:cubicBezTo>
                  <a:pt x="5813936" y="3128105"/>
                  <a:pt x="5792886" y="3098959"/>
                  <a:pt x="5785361" y="3064192"/>
                </a:cubicBezTo>
                <a:cubicBezTo>
                  <a:pt x="5775074" y="3016758"/>
                  <a:pt x="5781742" y="2969514"/>
                  <a:pt x="5788219" y="2923889"/>
                </a:cubicBezTo>
                <a:cubicBezTo>
                  <a:pt x="5790981" y="2904744"/>
                  <a:pt x="5793743" y="2884932"/>
                  <a:pt x="5795267" y="2865501"/>
                </a:cubicBezTo>
                <a:cubicBezTo>
                  <a:pt x="5799554" y="2809399"/>
                  <a:pt x="5791838" y="2735199"/>
                  <a:pt x="5730973" y="2700242"/>
                </a:cubicBezTo>
                <a:cubicBezTo>
                  <a:pt x="5714591" y="2690812"/>
                  <a:pt x="5702398" y="2680621"/>
                  <a:pt x="5693731" y="2669191"/>
                </a:cubicBezTo>
                <a:cubicBezTo>
                  <a:pt x="5656107" y="2619565"/>
                  <a:pt x="5685920" y="2583656"/>
                  <a:pt x="5712209" y="2551938"/>
                </a:cubicBezTo>
                <a:cubicBezTo>
                  <a:pt x="5730212" y="2530221"/>
                  <a:pt x="5747261" y="2509742"/>
                  <a:pt x="5745547" y="2485453"/>
                </a:cubicBezTo>
                <a:cubicBezTo>
                  <a:pt x="5744308" y="2467546"/>
                  <a:pt x="5732783" y="2452116"/>
                  <a:pt x="5720687" y="2435828"/>
                </a:cubicBezTo>
                <a:cubicBezTo>
                  <a:pt x="5704304" y="2413825"/>
                  <a:pt x="5687349" y="2390965"/>
                  <a:pt x="5695350" y="2360485"/>
                </a:cubicBezTo>
                <a:cubicBezTo>
                  <a:pt x="5699636" y="2344198"/>
                  <a:pt x="5710971" y="2329624"/>
                  <a:pt x="5727068" y="2319623"/>
                </a:cubicBezTo>
                <a:cubicBezTo>
                  <a:pt x="5750785" y="2304955"/>
                  <a:pt x="5776884" y="2301525"/>
                  <a:pt x="5802221" y="2298192"/>
                </a:cubicBezTo>
                <a:cubicBezTo>
                  <a:pt x="5820032" y="2295811"/>
                  <a:pt x="5836796" y="2293620"/>
                  <a:pt x="5852798" y="2287809"/>
                </a:cubicBezTo>
                <a:cubicBezTo>
                  <a:pt x="5909472" y="2267045"/>
                  <a:pt x="5939095" y="2204561"/>
                  <a:pt x="5943191" y="2151792"/>
                </a:cubicBezTo>
                <a:cubicBezTo>
                  <a:pt x="5948620" y="2083022"/>
                  <a:pt x="5922140" y="2015680"/>
                  <a:pt x="5896613" y="1950529"/>
                </a:cubicBezTo>
                <a:lnTo>
                  <a:pt x="5896137" y="1949291"/>
                </a:lnTo>
                <a:cubicBezTo>
                  <a:pt x="5888993" y="1931003"/>
                  <a:pt x="5885850" y="1912906"/>
                  <a:pt x="5886898" y="1895570"/>
                </a:cubicBezTo>
                <a:cubicBezTo>
                  <a:pt x="5888708" y="1865185"/>
                  <a:pt x="5901280" y="1841944"/>
                  <a:pt x="5923283" y="1828324"/>
                </a:cubicBezTo>
                <a:cubicBezTo>
                  <a:pt x="5951191" y="1810988"/>
                  <a:pt x="5994340" y="1810321"/>
                  <a:pt x="6033011" y="1826609"/>
                </a:cubicBezTo>
                <a:cubicBezTo>
                  <a:pt x="6051585" y="1834420"/>
                  <a:pt x="6069016" y="1844897"/>
                  <a:pt x="6085970" y="1854994"/>
                </a:cubicBezTo>
                <a:cubicBezTo>
                  <a:pt x="6107878" y="1868043"/>
                  <a:pt x="6128452" y="1880425"/>
                  <a:pt x="6151597" y="1887759"/>
                </a:cubicBezTo>
                <a:cubicBezTo>
                  <a:pt x="6251515" y="1919764"/>
                  <a:pt x="6358480" y="1845373"/>
                  <a:pt x="6420298" y="1757458"/>
                </a:cubicBezTo>
                <a:cubicBezTo>
                  <a:pt x="6443920" y="1723834"/>
                  <a:pt x="6464494" y="1687068"/>
                  <a:pt x="6484401" y="1651444"/>
                </a:cubicBezTo>
                <a:cubicBezTo>
                  <a:pt x="6517548" y="1592199"/>
                  <a:pt x="6551933" y="1530858"/>
                  <a:pt x="6601178" y="1482090"/>
                </a:cubicBezTo>
                <a:cubicBezTo>
                  <a:pt x="6607750" y="1475517"/>
                  <a:pt x="6614703" y="1469231"/>
                  <a:pt x="6621561" y="1462945"/>
                </a:cubicBezTo>
                <a:cubicBezTo>
                  <a:pt x="6639658" y="1446276"/>
                  <a:pt x="6656804" y="1430559"/>
                  <a:pt x="6669281" y="1410938"/>
                </a:cubicBezTo>
                <a:cubicBezTo>
                  <a:pt x="6677854" y="1397508"/>
                  <a:pt x="6684236" y="1381887"/>
                  <a:pt x="6690522" y="1366837"/>
                </a:cubicBezTo>
                <a:cubicBezTo>
                  <a:pt x="6701095" y="1341310"/>
                  <a:pt x="6711953" y="1314831"/>
                  <a:pt x="6733861" y="1296352"/>
                </a:cubicBezTo>
                <a:cubicBezTo>
                  <a:pt x="6762722" y="1271873"/>
                  <a:pt x="6801965" y="1268158"/>
                  <a:pt x="6839874" y="1264634"/>
                </a:cubicBezTo>
                <a:cubicBezTo>
                  <a:pt x="6882070" y="1260633"/>
                  <a:pt x="6921884" y="1256919"/>
                  <a:pt x="6944935" y="1225772"/>
                </a:cubicBezTo>
                <a:cubicBezTo>
                  <a:pt x="6966747" y="1196245"/>
                  <a:pt x="6961794" y="1152811"/>
                  <a:pt x="6933505" y="1124807"/>
                </a:cubicBezTo>
                <a:cubicBezTo>
                  <a:pt x="6889595" y="1081468"/>
                  <a:pt x="6819776" y="1091470"/>
                  <a:pt x="6773580" y="1123855"/>
                </a:cubicBezTo>
                <a:cubicBezTo>
                  <a:pt x="6730813" y="1153763"/>
                  <a:pt x="6702619" y="1199864"/>
                  <a:pt x="6680616" y="1241012"/>
                </a:cubicBezTo>
                <a:lnTo>
                  <a:pt x="6676997" y="1247775"/>
                </a:lnTo>
                <a:lnTo>
                  <a:pt x="6670520" y="1243774"/>
                </a:lnTo>
                <a:cubicBezTo>
                  <a:pt x="6616227" y="1209961"/>
                  <a:pt x="6621752" y="1130617"/>
                  <a:pt x="6629848" y="1086326"/>
                </a:cubicBezTo>
                <a:lnTo>
                  <a:pt x="6631277" y="1078325"/>
                </a:lnTo>
                <a:cubicBezTo>
                  <a:pt x="6640516" y="1028414"/>
                  <a:pt x="6650993" y="971836"/>
                  <a:pt x="6621656" y="932402"/>
                </a:cubicBezTo>
                <a:cubicBezTo>
                  <a:pt x="6614131" y="922210"/>
                  <a:pt x="6604511" y="914019"/>
                  <a:pt x="6594319" y="905256"/>
                </a:cubicBezTo>
                <a:cubicBezTo>
                  <a:pt x="6587080" y="898969"/>
                  <a:pt x="6579556" y="892588"/>
                  <a:pt x="6572793" y="885348"/>
                </a:cubicBezTo>
                <a:cubicBezTo>
                  <a:pt x="6514214" y="822388"/>
                  <a:pt x="6530407" y="725424"/>
                  <a:pt x="6562125" y="661416"/>
                </a:cubicBezTo>
                <a:cubicBezTo>
                  <a:pt x="6580223" y="624840"/>
                  <a:pt x="6604321" y="591311"/>
                  <a:pt x="6627562" y="558927"/>
                </a:cubicBezTo>
                <a:cubicBezTo>
                  <a:pt x="6648422" y="529876"/>
                  <a:pt x="6669948" y="499872"/>
                  <a:pt x="6686903" y="468059"/>
                </a:cubicBezTo>
                <a:cubicBezTo>
                  <a:pt x="6692141" y="458152"/>
                  <a:pt x="6697285" y="447770"/>
                  <a:pt x="6702428" y="437292"/>
                </a:cubicBezTo>
                <a:cubicBezTo>
                  <a:pt x="6729003" y="383381"/>
                  <a:pt x="6756530" y="327565"/>
                  <a:pt x="6813776" y="312134"/>
                </a:cubicBezTo>
                <a:cubicBezTo>
                  <a:pt x="6820919" y="309467"/>
                  <a:pt x="6829301" y="308419"/>
                  <a:pt x="6837683" y="308419"/>
                </a:cubicBezTo>
                <a:close/>
                <a:moveTo>
                  <a:pt x="6057659" y="300910"/>
                </a:moveTo>
                <a:cubicBezTo>
                  <a:pt x="6011068" y="305991"/>
                  <a:pt x="5973171" y="345711"/>
                  <a:pt x="5960240" y="360998"/>
                </a:cubicBezTo>
                <a:cubicBezTo>
                  <a:pt x="5921570" y="406623"/>
                  <a:pt x="5895757" y="462630"/>
                  <a:pt x="5870800" y="516732"/>
                </a:cubicBezTo>
                <a:cubicBezTo>
                  <a:pt x="5845560" y="571405"/>
                  <a:pt x="5819556" y="627889"/>
                  <a:pt x="5780027" y="674466"/>
                </a:cubicBezTo>
                <a:cubicBezTo>
                  <a:pt x="5774979" y="680467"/>
                  <a:pt x="5769646" y="686372"/>
                  <a:pt x="5764311" y="692278"/>
                </a:cubicBezTo>
                <a:cubicBezTo>
                  <a:pt x="5743452" y="715328"/>
                  <a:pt x="5721925" y="739236"/>
                  <a:pt x="5716210" y="768763"/>
                </a:cubicBezTo>
                <a:cubicBezTo>
                  <a:pt x="5714115" y="779431"/>
                  <a:pt x="5714209" y="790290"/>
                  <a:pt x="5714305" y="801815"/>
                </a:cubicBezTo>
                <a:cubicBezTo>
                  <a:pt x="5714401" y="812007"/>
                  <a:pt x="5714495" y="822580"/>
                  <a:pt x="5712877" y="833057"/>
                </a:cubicBezTo>
                <a:cubicBezTo>
                  <a:pt x="5705924" y="878682"/>
                  <a:pt x="5668870" y="917925"/>
                  <a:pt x="5602673" y="949738"/>
                </a:cubicBezTo>
                <a:cubicBezTo>
                  <a:pt x="5594766" y="953548"/>
                  <a:pt x="5586766" y="957168"/>
                  <a:pt x="5578765" y="960883"/>
                </a:cubicBezTo>
                <a:cubicBezTo>
                  <a:pt x="5537711" y="979742"/>
                  <a:pt x="5495326" y="999173"/>
                  <a:pt x="5468846" y="1034701"/>
                </a:cubicBezTo>
                <a:cubicBezTo>
                  <a:pt x="5432841" y="1082993"/>
                  <a:pt x="5435222" y="1144525"/>
                  <a:pt x="5437794" y="1209580"/>
                </a:cubicBezTo>
                <a:cubicBezTo>
                  <a:pt x="5440175" y="1269874"/>
                  <a:pt x="5442652" y="1332167"/>
                  <a:pt x="5411600" y="1383031"/>
                </a:cubicBezTo>
                <a:cubicBezTo>
                  <a:pt x="5397123" y="1406653"/>
                  <a:pt x="5375882" y="1427513"/>
                  <a:pt x="5355213" y="1447705"/>
                </a:cubicBezTo>
                <a:cubicBezTo>
                  <a:pt x="5318351" y="1483805"/>
                  <a:pt x="5283490" y="1517809"/>
                  <a:pt x="5289967" y="1564006"/>
                </a:cubicBezTo>
                <a:cubicBezTo>
                  <a:pt x="5292348" y="1581055"/>
                  <a:pt x="5300444" y="1596296"/>
                  <a:pt x="5308921" y="1612393"/>
                </a:cubicBezTo>
                <a:cubicBezTo>
                  <a:pt x="5314636" y="1623156"/>
                  <a:pt x="5320542" y="1634300"/>
                  <a:pt x="5324638" y="1646016"/>
                </a:cubicBezTo>
                <a:cubicBezTo>
                  <a:pt x="5331972" y="1667352"/>
                  <a:pt x="5333686" y="1691069"/>
                  <a:pt x="5335401" y="1713929"/>
                </a:cubicBezTo>
                <a:cubicBezTo>
                  <a:pt x="5338068" y="1751363"/>
                  <a:pt x="5340640" y="1786700"/>
                  <a:pt x="5366642" y="1809084"/>
                </a:cubicBezTo>
                <a:cubicBezTo>
                  <a:pt x="5395598" y="1833944"/>
                  <a:pt x="5439127" y="1835373"/>
                  <a:pt x="5473799" y="1833849"/>
                </a:cubicBezTo>
                <a:lnTo>
                  <a:pt x="5474371" y="1833849"/>
                </a:lnTo>
                <a:cubicBezTo>
                  <a:pt x="5490943" y="1833087"/>
                  <a:pt x="5506470" y="1840612"/>
                  <a:pt x="5516089" y="1853756"/>
                </a:cubicBezTo>
                <a:cubicBezTo>
                  <a:pt x="5552379" y="1903667"/>
                  <a:pt x="5551522" y="1961293"/>
                  <a:pt x="5550475" y="2022349"/>
                </a:cubicBezTo>
                <a:cubicBezTo>
                  <a:pt x="5549712" y="2071879"/>
                  <a:pt x="5548856" y="2123123"/>
                  <a:pt x="5569429" y="2170843"/>
                </a:cubicBezTo>
                <a:cubicBezTo>
                  <a:pt x="5578859" y="2192656"/>
                  <a:pt x="5590384" y="2207324"/>
                  <a:pt x="5604767" y="2215516"/>
                </a:cubicBezTo>
                <a:cubicBezTo>
                  <a:pt x="5616387" y="2222183"/>
                  <a:pt x="5630009" y="2224660"/>
                  <a:pt x="5643057" y="2226374"/>
                </a:cubicBezTo>
                <a:cubicBezTo>
                  <a:pt x="5656154" y="2228088"/>
                  <a:pt x="5670591" y="2229219"/>
                  <a:pt x="5685721" y="2229164"/>
                </a:cubicBezTo>
                <a:cubicBezTo>
                  <a:pt x="5731111" y="2228999"/>
                  <a:pt x="5782743" y="2218159"/>
                  <a:pt x="5823175" y="2180368"/>
                </a:cubicBezTo>
                <a:cubicBezTo>
                  <a:pt x="5842130" y="2162652"/>
                  <a:pt x="5855085" y="2140745"/>
                  <a:pt x="5860608" y="2117123"/>
                </a:cubicBezTo>
                <a:cubicBezTo>
                  <a:pt x="5876516" y="2049114"/>
                  <a:pt x="5833654" y="1996060"/>
                  <a:pt x="5788124" y="1939862"/>
                </a:cubicBezTo>
                <a:cubicBezTo>
                  <a:pt x="5745832" y="1887570"/>
                  <a:pt x="5702017" y="1833468"/>
                  <a:pt x="5711066" y="1766507"/>
                </a:cubicBezTo>
                <a:cubicBezTo>
                  <a:pt x="5715353" y="1734408"/>
                  <a:pt x="5732593" y="1704785"/>
                  <a:pt x="5758406" y="1685164"/>
                </a:cubicBezTo>
                <a:cubicBezTo>
                  <a:pt x="5816223" y="1641063"/>
                  <a:pt x="5897565" y="1649921"/>
                  <a:pt x="6007009" y="1712120"/>
                </a:cubicBezTo>
                <a:cubicBezTo>
                  <a:pt x="6075874" y="1751267"/>
                  <a:pt x="6161503" y="1800035"/>
                  <a:pt x="6238942" y="1769174"/>
                </a:cubicBezTo>
                <a:cubicBezTo>
                  <a:pt x="6275519" y="1754601"/>
                  <a:pt x="6303997" y="1723645"/>
                  <a:pt x="6329143" y="1696403"/>
                </a:cubicBezTo>
                <a:cubicBezTo>
                  <a:pt x="6448777" y="1566482"/>
                  <a:pt x="6556791" y="1436752"/>
                  <a:pt x="6564601" y="1279684"/>
                </a:cubicBezTo>
                <a:cubicBezTo>
                  <a:pt x="6568030" y="1209962"/>
                  <a:pt x="6550504" y="1140715"/>
                  <a:pt x="6533741" y="1081279"/>
                </a:cubicBezTo>
                <a:cubicBezTo>
                  <a:pt x="6525168" y="1050799"/>
                  <a:pt x="6516025" y="1021366"/>
                  <a:pt x="6499069" y="996697"/>
                </a:cubicBezTo>
                <a:cubicBezTo>
                  <a:pt x="6486878" y="978885"/>
                  <a:pt x="6470590" y="963740"/>
                  <a:pt x="6454778" y="949072"/>
                </a:cubicBezTo>
                <a:cubicBezTo>
                  <a:pt x="6443824" y="938880"/>
                  <a:pt x="6432490" y="928307"/>
                  <a:pt x="6422394" y="916782"/>
                </a:cubicBezTo>
                <a:cubicBezTo>
                  <a:pt x="6404201" y="896041"/>
                  <a:pt x="6390651" y="871806"/>
                  <a:pt x="6381726" y="845847"/>
                </a:cubicBezTo>
                <a:lnTo>
                  <a:pt x="6370458" y="774978"/>
                </a:lnTo>
                <a:lnTo>
                  <a:pt x="6370196" y="776478"/>
                </a:lnTo>
                <a:cubicBezTo>
                  <a:pt x="6367243" y="791433"/>
                  <a:pt x="6364195" y="806864"/>
                  <a:pt x="6363815" y="822104"/>
                </a:cubicBezTo>
                <a:cubicBezTo>
                  <a:pt x="6362481" y="869729"/>
                  <a:pt x="6386007" y="914115"/>
                  <a:pt x="6408677" y="956977"/>
                </a:cubicBezTo>
                <a:cubicBezTo>
                  <a:pt x="6413439" y="966026"/>
                  <a:pt x="6418202" y="975075"/>
                  <a:pt x="6422774" y="984029"/>
                </a:cubicBezTo>
                <a:cubicBezTo>
                  <a:pt x="6430013" y="998411"/>
                  <a:pt x="6437824" y="1015271"/>
                  <a:pt x="6439442" y="1033463"/>
                </a:cubicBezTo>
                <a:cubicBezTo>
                  <a:pt x="6441252" y="1053847"/>
                  <a:pt x="6434299" y="1072516"/>
                  <a:pt x="6420964" y="1083279"/>
                </a:cubicBezTo>
                <a:cubicBezTo>
                  <a:pt x="6405439" y="1095852"/>
                  <a:pt x="6384864" y="1096138"/>
                  <a:pt x="6363529" y="1095376"/>
                </a:cubicBezTo>
                <a:lnTo>
                  <a:pt x="6192650" y="1088994"/>
                </a:lnTo>
                <a:cubicBezTo>
                  <a:pt x="6183887" y="1088708"/>
                  <a:pt x="6174839" y="1088327"/>
                  <a:pt x="6165885" y="1085660"/>
                </a:cubicBezTo>
                <a:cubicBezTo>
                  <a:pt x="6145502" y="1079564"/>
                  <a:pt x="6128165" y="1061276"/>
                  <a:pt x="6118260" y="1035464"/>
                </a:cubicBezTo>
                <a:cubicBezTo>
                  <a:pt x="6098638" y="984314"/>
                  <a:pt x="6109306" y="921640"/>
                  <a:pt x="6149788" y="849059"/>
                </a:cubicBezTo>
                <a:cubicBezTo>
                  <a:pt x="6151692" y="845630"/>
                  <a:pt x="6153597" y="842297"/>
                  <a:pt x="6155502" y="838867"/>
                </a:cubicBezTo>
                <a:cubicBezTo>
                  <a:pt x="6165408" y="821532"/>
                  <a:pt x="6175601" y="803530"/>
                  <a:pt x="6180935" y="784384"/>
                </a:cubicBezTo>
                <a:cubicBezTo>
                  <a:pt x="6182934" y="777336"/>
                  <a:pt x="6184268" y="769906"/>
                  <a:pt x="6185507" y="762762"/>
                </a:cubicBezTo>
                <a:cubicBezTo>
                  <a:pt x="6187126" y="753904"/>
                  <a:pt x="6188840" y="744665"/>
                  <a:pt x="6191698" y="735712"/>
                </a:cubicBezTo>
                <a:cubicBezTo>
                  <a:pt x="6203889" y="697897"/>
                  <a:pt x="6234656" y="671799"/>
                  <a:pt x="6264373" y="646463"/>
                </a:cubicBezTo>
                <a:cubicBezTo>
                  <a:pt x="6281805" y="631699"/>
                  <a:pt x="6299806" y="616363"/>
                  <a:pt x="6313904" y="598838"/>
                </a:cubicBezTo>
                <a:cubicBezTo>
                  <a:pt x="6335621" y="571882"/>
                  <a:pt x="6348765" y="538544"/>
                  <a:pt x="6361434" y="506350"/>
                </a:cubicBezTo>
                <a:cubicBezTo>
                  <a:pt x="6369243" y="486633"/>
                  <a:pt x="6377244" y="466250"/>
                  <a:pt x="6387245" y="447104"/>
                </a:cubicBezTo>
                <a:cubicBezTo>
                  <a:pt x="6393056" y="436150"/>
                  <a:pt x="6421060" y="386335"/>
                  <a:pt x="6454207" y="386335"/>
                </a:cubicBezTo>
                <a:cubicBezTo>
                  <a:pt x="6458874" y="386335"/>
                  <a:pt x="6463542" y="387287"/>
                  <a:pt x="6468398" y="389478"/>
                </a:cubicBezTo>
                <a:cubicBezTo>
                  <a:pt x="6497545" y="402813"/>
                  <a:pt x="6494307" y="456725"/>
                  <a:pt x="6492592" y="485680"/>
                </a:cubicBezTo>
                <a:lnTo>
                  <a:pt x="6492307" y="491014"/>
                </a:lnTo>
                <a:cubicBezTo>
                  <a:pt x="6491831" y="499397"/>
                  <a:pt x="6490973" y="509112"/>
                  <a:pt x="6485640" y="517018"/>
                </a:cubicBezTo>
                <a:cubicBezTo>
                  <a:pt x="6479734" y="525781"/>
                  <a:pt x="6470304" y="530067"/>
                  <a:pt x="6461255" y="534258"/>
                </a:cubicBezTo>
                <a:lnTo>
                  <a:pt x="6457254" y="536068"/>
                </a:lnTo>
                <a:cubicBezTo>
                  <a:pt x="6422869" y="552355"/>
                  <a:pt x="6395913" y="583788"/>
                  <a:pt x="6385340" y="620364"/>
                </a:cubicBezTo>
                <a:cubicBezTo>
                  <a:pt x="6378387" y="644367"/>
                  <a:pt x="6378103" y="670180"/>
                  <a:pt x="6377912" y="695135"/>
                </a:cubicBezTo>
                <a:lnTo>
                  <a:pt x="6376693" y="721123"/>
                </a:lnTo>
                <a:lnTo>
                  <a:pt x="6383509" y="683583"/>
                </a:lnTo>
                <a:cubicBezTo>
                  <a:pt x="6393003" y="657815"/>
                  <a:pt x="6407082" y="633865"/>
                  <a:pt x="6425727" y="613506"/>
                </a:cubicBezTo>
                <a:cubicBezTo>
                  <a:pt x="6439063" y="598933"/>
                  <a:pt x="6454398" y="586074"/>
                  <a:pt x="6469162" y="573691"/>
                </a:cubicBezTo>
                <a:cubicBezTo>
                  <a:pt x="6483640" y="561594"/>
                  <a:pt x="6498498" y="549022"/>
                  <a:pt x="6511357" y="535115"/>
                </a:cubicBezTo>
                <a:cubicBezTo>
                  <a:pt x="6552696" y="490157"/>
                  <a:pt x="6578889" y="414528"/>
                  <a:pt x="6538790" y="354807"/>
                </a:cubicBezTo>
                <a:cubicBezTo>
                  <a:pt x="6512691" y="316040"/>
                  <a:pt x="6465160" y="300134"/>
                  <a:pt x="6425727" y="317183"/>
                </a:cubicBezTo>
                <a:cubicBezTo>
                  <a:pt x="6388484" y="333280"/>
                  <a:pt x="6372006" y="372333"/>
                  <a:pt x="6356195" y="410052"/>
                </a:cubicBezTo>
                <a:cubicBezTo>
                  <a:pt x="6354195" y="414910"/>
                  <a:pt x="6352100" y="419768"/>
                  <a:pt x="6350098" y="424530"/>
                </a:cubicBezTo>
                <a:cubicBezTo>
                  <a:pt x="6325143" y="481966"/>
                  <a:pt x="6290568" y="534068"/>
                  <a:pt x="6247419" y="579311"/>
                </a:cubicBezTo>
                <a:cubicBezTo>
                  <a:pt x="6237609" y="589598"/>
                  <a:pt x="6227131" y="599885"/>
                  <a:pt x="6216939" y="609791"/>
                </a:cubicBezTo>
                <a:cubicBezTo>
                  <a:pt x="6175219" y="650558"/>
                  <a:pt x="6131976" y="692754"/>
                  <a:pt x="6122927" y="748570"/>
                </a:cubicBezTo>
                <a:cubicBezTo>
                  <a:pt x="6121309" y="758572"/>
                  <a:pt x="6120832" y="768954"/>
                  <a:pt x="6120356" y="779050"/>
                </a:cubicBezTo>
                <a:cubicBezTo>
                  <a:pt x="6119785" y="792100"/>
                  <a:pt x="6119117" y="805625"/>
                  <a:pt x="6116069" y="818674"/>
                </a:cubicBezTo>
                <a:cubicBezTo>
                  <a:pt x="6110641" y="842106"/>
                  <a:pt x="6097876" y="862680"/>
                  <a:pt x="6085589" y="882587"/>
                </a:cubicBezTo>
                <a:cubicBezTo>
                  <a:pt x="6080541" y="890683"/>
                  <a:pt x="6075398" y="899161"/>
                  <a:pt x="6070825" y="907543"/>
                </a:cubicBezTo>
                <a:cubicBezTo>
                  <a:pt x="6044917" y="955168"/>
                  <a:pt x="6034916" y="1010698"/>
                  <a:pt x="6042823" y="1063848"/>
                </a:cubicBezTo>
                <a:cubicBezTo>
                  <a:pt x="6045203" y="1079945"/>
                  <a:pt x="6050061" y="1094423"/>
                  <a:pt x="6057110" y="1106901"/>
                </a:cubicBezTo>
                <a:cubicBezTo>
                  <a:pt x="6091495" y="1167575"/>
                  <a:pt x="6157599" y="1167385"/>
                  <a:pt x="6227703" y="1167004"/>
                </a:cubicBezTo>
                <a:cubicBezTo>
                  <a:pt x="6296949" y="1166718"/>
                  <a:pt x="6368767" y="1166337"/>
                  <a:pt x="6402105" y="1233393"/>
                </a:cubicBezTo>
                <a:cubicBezTo>
                  <a:pt x="6420774" y="1270826"/>
                  <a:pt x="6419727" y="1316832"/>
                  <a:pt x="6399343" y="1356361"/>
                </a:cubicBezTo>
                <a:cubicBezTo>
                  <a:pt x="6365148" y="1422655"/>
                  <a:pt x="6327620" y="1488377"/>
                  <a:pt x="6287901" y="1551528"/>
                </a:cubicBezTo>
                <a:cubicBezTo>
                  <a:pt x="6247705" y="1615441"/>
                  <a:pt x="6196651" y="1682401"/>
                  <a:pt x="6122356" y="1695165"/>
                </a:cubicBezTo>
                <a:cubicBezTo>
                  <a:pt x="6051299" y="1707357"/>
                  <a:pt x="5987958" y="1666399"/>
                  <a:pt x="5926712" y="1626775"/>
                </a:cubicBezTo>
                <a:cubicBezTo>
                  <a:pt x="5870324" y="1590295"/>
                  <a:pt x="5812127" y="1552576"/>
                  <a:pt x="5748024" y="1556481"/>
                </a:cubicBezTo>
                <a:cubicBezTo>
                  <a:pt x="5729925" y="1557529"/>
                  <a:pt x="5711352" y="1562101"/>
                  <a:pt x="5693350" y="1566387"/>
                </a:cubicBezTo>
                <a:cubicBezTo>
                  <a:pt x="5661918" y="1574007"/>
                  <a:pt x="5629341" y="1581913"/>
                  <a:pt x="5597815" y="1571912"/>
                </a:cubicBezTo>
                <a:cubicBezTo>
                  <a:pt x="5572858" y="1564006"/>
                  <a:pt x="5551809" y="1542955"/>
                  <a:pt x="5541617" y="1515619"/>
                </a:cubicBezTo>
                <a:cubicBezTo>
                  <a:pt x="5531424" y="1488282"/>
                  <a:pt x="5533520" y="1458659"/>
                  <a:pt x="5547141" y="1436275"/>
                </a:cubicBezTo>
                <a:cubicBezTo>
                  <a:pt x="5555047" y="1423417"/>
                  <a:pt x="5565905" y="1412749"/>
                  <a:pt x="5576478" y="1402557"/>
                </a:cubicBezTo>
                <a:cubicBezTo>
                  <a:pt x="5587908" y="1391413"/>
                  <a:pt x="5598766" y="1380840"/>
                  <a:pt x="5606005" y="1367696"/>
                </a:cubicBezTo>
                <a:cubicBezTo>
                  <a:pt x="5624390" y="1334263"/>
                  <a:pt x="5615149" y="1291591"/>
                  <a:pt x="5603719" y="1254157"/>
                </a:cubicBezTo>
                <a:lnTo>
                  <a:pt x="5602387" y="1249776"/>
                </a:lnTo>
                <a:cubicBezTo>
                  <a:pt x="5590576" y="1211295"/>
                  <a:pt x="5578383" y="1171576"/>
                  <a:pt x="5590957" y="1133380"/>
                </a:cubicBezTo>
                <a:lnTo>
                  <a:pt x="5591337" y="1132142"/>
                </a:lnTo>
                <a:cubicBezTo>
                  <a:pt x="5601148" y="1104329"/>
                  <a:pt x="5627057" y="1095566"/>
                  <a:pt x="5648296" y="1099281"/>
                </a:cubicBezTo>
                <a:cubicBezTo>
                  <a:pt x="5670109" y="1103091"/>
                  <a:pt x="5692111" y="1120331"/>
                  <a:pt x="5692016" y="1150525"/>
                </a:cubicBezTo>
                <a:cubicBezTo>
                  <a:pt x="5691730" y="1233774"/>
                  <a:pt x="5713161" y="1286257"/>
                  <a:pt x="5757643" y="1311022"/>
                </a:cubicBezTo>
                <a:cubicBezTo>
                  <a:pt x="5770503" y="1318165"/>
                  <a:pt x="5785457" y="1322738"/>
                  <a:pt x="5799934" y="1327214"/>
                </a:cubicBezTo>
                <a:cubicBezTo>
                  <a:pt x="5823175" y="1334358"/>
                  <a:pt x="5847178" y="1341692"/>
                  <a:pt x="5864037" y="1360171"/>
                </a:cubicBezTo>
                <a:cubicBezTo>
                  <a:pt x="5881849" y="1379697"/>
                  <a:pt x="5886898" y="1406272"/>
                  <a:pt x="5891851" y="1432084"/>
                </a:cubicBezTo>
                <a:cubicBezTo>
                  <a:pt x="5899375" y="1471708"/>
                  <a:pt x="5906519" y="1509047"/>
                  <a:pt x="5958144" y="1519524"/>
                </a:cubicBezTo>
                <a:cubicBezTo>
                  <a:pt x="5969290" y="1521810"/>
                  <a:pt x="5981576" y="1522191"/>
                  <a:pt x="5995674" y="1520762"/>
                </a:cubicBezTo>
                <a:lnTo>
                  <a:pt x="6008627" y="1519524"/>
                </a:lnTo>
                <a:cubicBezTo>
                  <a:pt x="6094352" y="1511237"/>
                  <a:pt x="6191413" y="1501807"/>
                  <a:pt x="6245514" y="1423893"/>
                </a:cubicBezTo>
                <a:cubicBezTo>
                  <a:pt x="6270661" y="1387603"/>
                  <a:pt x="6272756" y="1341597"/>
                  <a:pt x="6250753" y="1306640"/>
                </a:cubicBezTo>
                <a:cubicBezTo>
                  <a:pt x="6221226" y="1259491"/>
                  <a:pt x="6166075" y="1257967"/>
                  <a:pt x="6112069" y="1260349"/>
                </a:cubicBezTo>
                <a:lnTo>
                  <a:pt x="6107115" y="1260539"/>
                </a:lnTo>
                <a:cubicBezTo>
                  <a:pt x="6082255" y="1261682"/>
                  <a:pt x="6057206" y="1262825"/>
                  <a:pt x="6032249" y="1262825"/>
                </a:cubicBezTo>
                <a:cubicBezTo>
                  <a:pt x="5975575" y="1262825"/>
                  <a:pt x="5919664" y="1257015"/>
                  <a:pt x="5869181" y="1231964"/>
                </a:cubicBezTo>
                <a:cubicBezTo>
                  <a:pt x="5825081" y="1210057"/>
                  <a:pt x="5788695" y="1167956"/>
                  <a:pt x="5774122" y="1122046"/>
                </a:cubicBezTo>
                <a:cubicBezTo>
                  <a:pt x="5762977" y="1086803"/>
                  <a:pt x="5765454" y="1052799"/>
                  <a:pt x="5781170" y="1023748"/>
                </a:cubicBezTo>
                <a:cubicBezTo>
                  <a:pt x="5794696" y="998888"/>
                  <a:pt x="5816317" y="980218"/>
                  <a:pt x="5837273" y="962216"/>
                </a:cubicBezTo>
                <a:cubicBezTo>
                  <a:pt x="5852418" y="949167"/>
                  <a:pt x="5868133" y="935641"/>
                  <a:pt x="5880420" y="920021"/>
                </a:cubicBezTo>
                <a:cubicBezTo>
                  <a:pt x="5904901" y="888779"/>
                  <a:pt x="5915283" y="850869"/>
                  <a:pt x="5926331" y="810673"/>
                </a:cubicBezTo>
                <a:cubicBezTo>
                  <a:pt x="5933665" y="784004"/>
                  <a:pt x="5941286" y="756381"/>
                  <a:pt x="5953382" y="731235"/>
                </a:cubicBezTo>
                <a:cubicBezTo>
                  <a:pt x="5976243" y="683515"/>
                  <a:pt x="6014342" y="645415"/>
                  <a:pt x="6051299" y="608553"/>
                </a:cubicBezTo>
                <a:cubicBezTo>
                  <a:pt x="6057776" y="602171"/>
                  <a:pt x="6064158" y="595694"/>
                  <a:pt x="6070445" y="589217"/>
                </a:cubicBezTo>
                <a:cubicBezTo>
                  <a:pt x="6119403" y="539211"/>
                  <a:pt x="6168934" y="477965"/>
                  <a:pt x="6164648" y="402622"/>
                </a:cubicBezTo>
                <a:cubicBezTo>
                  <a:pt x="6162266" y="361475"/>
                  <a:pt x="6140072" y="325851"/>
                  <a:pt x="6106545" y="309563"/>
                </a:cubicBezTo>
                <a:cubicBezTo>
                  <a:pt x="6089685" y="301372"/>
                  <a:pt x="6073189" y="299217"/>
                  <a:pt x="6057659" y="300910"/>
                </a:cubicBezTo>
                <a:close/>
                <a:moveTo>
                  <a:pt x="6067492" y="290799"/>
                </a:moveTo>
                <a:cubicBezTo>
                  <a:pt x="6082351" y="290799"/>
                  <a:pt x="6096925" y="294038"/>
                  <a:pt x="6110735" y="300800"/>
                </a:cubicBezTo>
                <a:cubicBezTo>
                  <a:pt x="6147311" y="318612"/>
                  <a:pt x="6171601" y="357378"/>
                  <a:pt x="6174172" y="401956"/>
                </a:cubicBezTo>
                <a:cubicBezTo>
                  <a:pt x="6178649" y="481013"/>
                  <a:pt x="6127691" y="544354"/>
                  <a:pt x="6077207" y="595789"/>
                </a:cubicBezTo>
                <a:cubicBezTo>
                  <a:pt x="6070825" y="602266"/>
                  <a:pt x="6064445" y="608743"/>
                  <a:pt x="6057967" y="615125"/>
                </a:cubicBezTo>
                <a:cubicBezTo>
                  <a:pt x="6021677" y="651416"/>
                  <a:pt x="5984053" y="688944"/>
                  <a:pt x="5961955" y="735236"/>
                </a:cubicBezTo>
                <a:cubicBezTo>
                  <a:pt x="5950239" y="759715"/>
                  <a:pt x="5942809" y="786861"/>
                  <a:pt x="5935571" y="813150"/>
                </a:cubicBezTo>
                <a:cubicBezTo>
                  <a:pt x="5924712" y="852488"/>
                  <a:pt x="5913568" y="893065"/>
                  <a:pt x="5887946" y="925831"/>
                </a:cubicBezTo>
                <a:cubicBezTo>
                  <a:pt x="5875086" y="942214"/>
                  <a:pt x="5859085" y="956025"/>
                  <a:pt x="5843560" y="969455"/>
                </a:cubicBezTo>
                <a:cubicBezTo>
                  <a:pt x="5822319" y="987743"/>
                  <a:pt x="5802315" y="1004983"/>
                  <a:pt x="5789648" y="1028320"/>
                </a:cubicBezTo>
                <a:cubicBezTo>
                  <a:pt x="5775169" y="1055085"/>
                  <a:pt x="5772884" y="1086517"/>
                  <a:pt x="5783265" y="1119188"/>
                </a:cubicBezTo>
                <a:cubicBezTo>
                  <a:pt x="5797077" y="1162717"/>
                  <a:pt x="5831557" y="1202722"/>
                  <a:pt x="5873468" y="1223487"/>
                </a:cubicBezTo>
                <a:cubicBezTo>
                  <a:pt x="5944049" y="1258444"/>
                  <a:pt x="6026630" y="1254729"/>
                  <a:pt x="6106639" y="1251205"/>
                </a:cubicBezTo>
                <a:lnTo>
                  <a:pt x="6111593" y="1251014"/>
                </a:lnTo>
                <a:cubicBezTo>
                  <a:pt x="6168361" y="1248442"/>
                  <a:pt x="6226464" y="1250347"/>
                  <a:pt x="6258753" y="1301782"/>
                </a:cubicBezTo>
                <a:cubicBezTo>
                  <a:pt x="6282757" y="1339978"/>
                  <a:pt x="6280566" y="1390174"/>
                  <a:pt x="6253230" y="1429513"/>
                </a:cubicBezTo>
                <a:cubicBezTo>
                  <a:pt x="6196556" y="1511142"/>
                  <a:pt x="6097114" y="1520762"/>
                  <a:pt x="6009389" y="1529239"/>
                </a:cubicBezTo>
                <a:lnTo>
                  <a:pt x="5996530" y="1530478"/>
                </a:lnTo>
                <a:cubicBezTo>
                  <a:pt x="5981481" y="1532002"/>
                  <a:pt x="5968241" y="1531525"/>
                  <a:pt x="5956145" y="1529049"/>
                </a:cubicBezTo>
                <a:cubicBezTo>
                  <a:pt x="5898138" y="1517333"/>
                  <a:pt x="5890136" y="1474947"/>
                  <a:pt x="5882325" y="1433989"/>
                </a:cubicBezTo>
                <a:cubicBezTo>
                  <a:pt x="5877468" y="1408367"/>
                  <a:pt x="5872896" y="1384269"/>
                  <a:pt x="5856894" y="1366743"/>
                </a:cubicBezTo>
                <a:cubicBezTo>
                  <a:pt x="5841749" y="1350170"/>
                  <a:pt x="5820032" y="1343597"/>
                  <a:pt x="5796982" y="1336549"/>
                </a:cubicBezTo>
                <a:cubicBezTo>
                  <a:pt x="5782028" y="1331977"/>
                  <a:pt x="5766598" y="1327214"/>
                  <a:pt x="5752882" y="1319594"/>
                </a:cubicBezTo>
                <a:cubicBezTo>
                  <a:pt x="5705161" y="1293020"/>
                  <a:pt x="5682110" y="1237774"/>
                  <a:pt x="5682397" y="1150716"/>
                </a:cubicBezTo>
                <a:cubicBezTo>
                  <a:pt x="5682492" y="1126141"/>
                  <a:pt x="5664489" y="1111949"/>
                  <a:pt x="5646582" y="1108901"/>
                </a:cubicBezTo>
                <a:cubicBezTo>
                  <a:pt x="5630485" y="1106044"/>
                  <a:pt x="5608768" y="1111378"/>
                  <a:pt x="5600291" y="1135476"/>
                </a:cubicBezTo>
                <a:lnTo>
                  <a:pt x="5599910" y="1136524"/>
                </a:lnTo>
                <a:cubicBezTo>
                  <a:pt x="5588289" y="1171862"/>
                  <a:pt x="5600005" y="1210057"/>
                  <a:pt x="5611435" y="1247109"/>
                </a:cubicBezTo>
                <a:lnTo>
                  <a:pt x="5612769" y="1251490"/>
                </a:lnTo>
                <a:cubicBezTo>
                  <a:pt x="5624769" y="1290829"/>
                  <a:pt x="5634390" y="1335882"/>
                  <a:pt x="5614293" y="1372363"/>
                </a:cubicBezTo>
                <a:cubicBezTo>
                  <a:pt x="5606291" y="1386841"/>
                  <a:pt x="5594480" y="1398366"/>
                  <a:pt x="5583050" y="1409510"/>
                </a:cubicBezTo>
                <a:cubicBezTo>
                  <a:pt x="5572478" y="1419797"/>
                  <a:pt x="5562476" y="1429513"/>
                  <a:pt x="5555237" y="1441419"/>
                </a:cubicBezTo>
                <a:cubicBezTo>
                  <a:pt x="5543045" y="1461231"/>
                  <a:pt x="5541331" y="1487806"/>
                  <a:pt x="5550475" y="1512475"/>
                </a:cubicBezTo>
                <a:cubicBezTo>
                  <a:pt x="5559714" y="1537050"/>
                  <a:pt x="5578383" y="1556005"/>
                  <a:pt x="5600577" y="1562958"/>
                </a:cubicBezTo>
                <a:cubicBezTo>
                  <a:pt x="5629532" y="1572102"/>
                  <a:pt x="5659345" y="1564863"/>
                  <a:pt x="5690969" y="1557243"/>
                </a:cubicBezTo>
                <a:cubicBezTo>
                  <a:pt x="5709352" y="1552766"/>
                  <a:pt x="5728307" y="1548194"/>
                  <a:pt x="5747261" y="1547051"/>
                </a:cubicBezTo>
                <a:cubicBezTo>
                  <a:pt x="5814412" y="1543051"/>
                  <a:pt x="5874039" y="1581627"/>
                  <a:pt x="5931666" y="1618870"/>
                </a:cubicBezTo>
                <a:cubicBezTo>
                  <a:pt x="5994150" y="1659256"/>
                  <a:pt x="6053204" y="1697451"/>
                  <a:pt x="6120547" y="1685830"/>
                </a:cubicBezTo>
                <a:cubicBezTo>
                  <a:pt x="6191126" y="1673734"/>
                  <a:pt x="6240561" y="1608583"/>
                  <a:pt x="6279613" y="1546480"/>
                </a:cubicBezTo>
                <a:cubicBezTo>
                  <a:pt x="6319238" y="1483520"/>
                  <a:pt x="6356575" y="1418083"/>
                  <a:pt x="6390675" y="1351979"/>
                </a:cubicBezTo>
                <a:cubicBezTo>
                  <a:pt x="6409725" y="1315117"/>
                  <a:pt x="6410678" y="1272350"/>
                  <a:pt x="6393438" y="1237584"/>
                </a:cubicBezTo>
                <a:cubicBezTo>
                  <a:pt x="6362767" y="1175862"/>
                  <a:pt x="6297044" y="1176148"/>
                  <a:pt x="6227607" y="1176433"/>
                </a:cubicBezTo>
                <a:cubicBezTo>
                  <a:pt x="6157980" y="1176814"/>
                  <a:pt x="6085875" y="1177100"/>
                  <a:pt x="6048727" y="1111568"/>
                </a:cubicBezTo>
                <a:cubicBezTo>
                  <a:pt x="6041107" y="1098138"/>
                  <a:pt x="6035869" y="1082517"/>
                  <a:pt x="6033298" y="1065181"/>
                </a:cubicBezTo>
                <a:cubicBezTo>
                  <a:pt x="6025106" y="1010032"/>
                  <a:pt x="6035393" y="952405"/>
                  <a:pt x="6062348" y="902971"/>
                </a:cubicBezTo>
                <a:cubicBezTo>
                  <a:pt x="6067015" y="894303"/>
                  <a:pt x="6072349" y="885826"/>
                  <a:pt x="6077398" y="877539"/>
                </a:cubicBezTo>
                <a:cubicBezTo>
                  <a:pt x="6089876" y="857346"/>
                  <a:pt x="6101591" y="838391"/>
                  <a:pt x="6106735" y="816484"/>
                </a:cubicBezTo>
                <a:cubicBezTo>
                  <a:pt x="6109593" y="804196"/>
                  <a:pt x="6110163" y="791719"/>
                  <a:pt x="6110735" y="778574"/>
                </a:cubicBezTo>
                <a:cubicBezTo>
                  <a:pt x="6111211" y="768192"/>
                  <a:pt x="6111689" y="757524"/>
                  <a:pt x="6113402" y="746951"/>
                </a:cubicBezTo>
                <a:cubicBezTo>
                  <a:pt x="6123022" y="687991"/>
                  <a:pt x="6167313" y="644748"/>
                  <a:pt x="6210176" y="602933"/>
                </a:cubicBezTo>
                <a:cubicBezTo>
                  <a:pt x="6220273" y="593027"/>
                  <a:pt x="6230750" y="582836"/>
                  <a:pt x="6240465" y="572739"/>
                </a:cubicBezTo>
                <a:cubicBezTo>
                  <a:pt x="6282947" y="528257"/>
                  <a:pt x="6316856" y="477108"/>
                  <a:pt x="6341335" y="420720"/>
                </a:cubicBezTo>
                <a:cubicBezTo>
                  <a:pt x="6343337" y="415957"/>
                  <a:pt x="6345431" y="411195"/>
                  <a:pt x="6347431" y="406432"/>
                </a:cubicBezTo>
                <a:cubicBezTo>
                  <a:pt x="6364006" y="366903"/>
                  <a:pt x="6381245" y="326041"/>
                  <a:pt x="6422012" y="308516"/>
                </a:cubicBezTo>
                <a:cubicBezTo>
                  <a:pt x="6465637" y="289751"/>
                  <a:pt x="6518120" y="306991"/>
                  <a:pt x="6546791" y="349568"/>
                </a:cubicBezTo>
                <a:cubicBezTo>
                  <a:pt x="6589843" y="413671"/>
                  <a:pt x="6562316" y="494063"/>
                  <a:pt x="6518500" y="541688"/>
                </a:cubicBezTo>
                <a:cubicBezTo>
                  <a:pt x="6505261" y="556070"/>
                  <a:pt x="6490022" y="568834"/>
                  <a:pt x="6475353" y="581121"/>
                </a:cubicBezTo>
                <a:cubicBezTo>
                  <a:pt x="6460779" y="593313"/>
                  <a:pt x="6445730" y="605981"/>
                  <a:pt x="6432775" y="620078"/>
                </a:cubicBezTo>
                <a:cubicBezTo>
                  <a:pt x="6361338" y="697993"/>
                  <a:pt x="6359814" y="831057"/>
                  <a:pt x="6429537" y="910591"/>
                </a:cubicBezTo>
                <a:cubicBezTo>
                  <a:pt x="6439252" y="921735"/>
                  <a:pt x="6450493" y="932117"/>
                  <a:pt x="6461255" y="942214"/>
                </a:cubicBezTo>
                <a:cubicBezTo>
                  <a:pt x="6477352" y="957263"/>
                  <a:pt x="6494022" y="972789"/>
                  <a:pt x="6506881" y="991458"/>
                </a:cubicBezTo>
                <a:cubicBezTo>
                  <a:pt x="6524597" y="1017271"/>
                  <a:pt x="6534027" y="1047560"/>
                  <a:pt x="6542790" y="1078897"/>
                </a:cubicBezTo>
                <a:cubicBezTo>
                  <a:pt x="6559744" y="1139096"/>
                  <a:pt x="6577555" y="1209199"/>
                  <a:pt x="6574031" y="1280351"/>
                </a:cubicBezTo>
                <a:cubicBezTo>
                  <a:pt x="6566030" y="1440657"/>
                  <a:pt x="6456970" y="1571721"/>
                  <a:pt x="6336098" y="1703071"/>
                </a:cubicBezTo>
                <a:cubicBezTo>
                  <a:pt x="6310285" y="1731074"/>
                  <a:pt x="6281042" y="1762888"/>
                  <a:pt x="6242371" y="1778318"/>
                </a:cubicBezTo>
                <a:cubicBezTo>
                  <a:pt x="6160646" y="1810798"/>
                  <a:pt x="6072826" y="1760888"/>
                  <a:pt x="6002151" y="1720692"/>
                </a:cubicBezTo>
                <a:cubicBezTo>
                  <a:pt x="5896327" y="1660494"/>
                  <a:pt x="5818508" y="1651445"/>
                  <a:pt x="5764026" y="1692974"/>
                </a:cubicBezTo>
                <a:cubicBezTo>
                  <a:pt x="5740213" y="1711072"/>
                  <a:pt x="5724306" y="1738504"/>
                  <a:pt x="5720400" y="1768031"/>
                </a:cubicBezTo>
                <a:cubicBezTo>
                  <a:pt x="5711924" y="1830896"/>
                  <a:pt x="5752501" y="1881093"/>
                  <a:pt x="5795457" y="1934147"/>
                </a:cubicBezTo>
                <a:cubicBezTo>
                  <a:pt x="5840321" y="1989678"/>
                  <a:pt x="5886802" y="2047018"/>
                  <a:pt x="5869754" y="2119599"/>
                </a:cubicBezTo>
                <a:cubicBezTo>
                  <a:pt x="5863752" y="2145126"/>
                  <a:pt x="5849845" y="2168653"/>
                  <a:pt x="5829557" y="2187607"/>
                </a:cubicBezTo>
                <a:cubicBezTo>
                  <a:pt x="5787052" y="2227326"/>
                  <a:pt x="5733242" y="2238703"/>
                  <a:pt x="5686009" y="2238935"/>
                </a:cubicBezTo>
                <a:cubicBezTo>
                  <a:pt x="5670264" y="2239013"/>
                  <a:pt x="5655250" y="2237852"/>
                  <a:pt x="5641629" y="2236090"/>
                </a:cubicBezTo>
                <a:cubicBezTo>
                  <a:pt x="5627627" y="2234280"/>
                  <a:pt x="5612863" y="2231518"/>
                  <a:pt x="5599814" y="2224088"/>
                </a:cubicBezTo>
                <a:cubicBezTo>
                  <a:pt x="5583623" y="2214754"/>
                  <a:pt x="5570763" y="2198752"/>
                  <a:pt x="5560477" y="2174939"/>
                </a:cubicBezTo>
                <a:cubicBezTo>
                  <a:pt x="5539140" y="2125314"/>
                  <a:pt x="5539998" y="2073117"/>
                  <a:pt x="5540759" y="2022539"/>
                </a:cubicBezTo>
                <a:cubicBezTo>
                  <a:pt x="5541712" y="1963103"/>
                  <a:pt x="5542569" y="1907096"/>
                  <a:pt x="5508183" y="1859757"/>
                </a:cubicBezTo>
                <a:cubicBezTo>
                  <a:pt x="5500468" y="1849184"/>
                  <a:pt x="5487896" y="1843088"/>
                  <a:pt x="5474560" y="1843755"/>
                </a:cubicBezTo>
                <a:lnTo>
                  <a:pt x="5473894" y="1843755"/>
                </a:lnTo>
                <a:cubicBezTo>
                  <a:pt x="5437508" y="1845279"/>
                  <a:pt x="5391693" y="1843755"/>
                  <a:pt x="5360166" y="1816609"/>
                </a:cubicBezTo>
                <a:cubicBezTo>
                  <a:pt x="5331115" y="1791653"/>
                  <a:pt x="5328353" y="1752601"/>
                  <a:pt x="5325590" y="1714882"/>
                </a:cubicBezTo>
                <a:cubicBezTo>
                  <a:pt x="5323971" y="1692593"/>
                  <a:pt x="5322352" y="1669543"/>
                  <a:pt x="5315398" y="1649445"/>
                </a:cubicBezTo>
                <a:cubicBezTo>
                  <a:pt x="5311588" y="1638396"/>
                  <a:pt x="5305873" y="1627633"/>
                  <a:pt x="5300254" y="1617155"/>
                </a:cubicBezTo>
                <a:cubicBezTo>
                  <a:pt x="5291681" y="1601058"/>
                  <a:pt x="5282823" y="1584294"/>
                  <a:pt x="5280251" y="1565625"/>
                </a:cubicBezTo>
                <a:cubicBezTo>
                  <a:pt x="5273107" y="1514666"/>
                  <a:pt x="5311303" y="1477233"/>
                  <a:pt x="5348260" y="1441133"/>
                </a:cubicBezTo>
                <a:cubicBezTo>
                  <a:pt x="5368452" y="1421416"/>
                  <a:pt x="5389312" y="1400938"/>
                  <a:pt x="5403124" y="1378364"/>
                </a:cubicBezTo>
                <a:cubicBezTo>
                  <a:pt x="5432650" y="1329976"/>
                  <a:pt x="5430269" y="1269112"/>
                  <a:pt x="5427888" y="1210247"/>
                </a:cubicBezTo>
                <a:cubicBezTo>
                  <a:pt x="5425316" y="1146334"/>
                  <a:pt x="5422744" y="1080231"/>
                  <a:pt x="5460844" y="1029272"/>
                </a:cubicBezTo>
                <a:cubicBezTo>
                  <a:pt x="5488752" y="991839"/>
                  <a:pt x="5532378" y="971837"/>
                  <a:pt x="5574479" y="952501"/>
                </a:cubicBezTo>
                <a:cubicBezTo>
                  <a:pt x="5582478" y="948786"/>
                  <a:pt x="5590384" y="945166"/>
                  <a:pt x="5598195" y="941452"/>
                </a:cubicBezTo>
                <a:cubicBezTo>
                  <a:pt x="5661346" y="911067"/>
                  <a:pt x="5696588" y="874205"/>
                  <a:pt x="5703066" y="831914"/>
                </a:cubicBezTo>
                <a:cubicBezTo>
                  <a:pt x="5704589" y="822199"/>
                  <a:pt x="5704494" y="812007"/>
                  <a:pt x="5704399" y="802196"/>
                </a:cubicBezTo>
                <a:cubicBezTo>
                  <a:pt x="5704303" y="790766"/>
                  <a:pt x="5704208" y="778860"/>
                  <a:pt x="5706494" y="767239"/>
                </a:cubicBezTo>
                <a:cubicBezTo>
                  <a:pt x="5712782" y="735045"/>
                  <a:pt x="5735164" y="710185"/>
                  <a:pt x="5756882" y="686182"/>
                </a:cubicBezTo>
                <a:cubicBezTo>
                  <a:pt x="5762120" y="680371"/>
                  <a:pt x="5767454" y="674561"/>
                  <a:pt x="5772407" y="668656"/>
                </a:cubicBezTo>
                <a:cubicBezTo>
                  <a:pt x="5811079" y="623031"/>
                  <a:pt x="5836796" y="567119"/>
                  <a:pt x="5861752" y="513113"/>
                </a:cubicBezTo>
                <a:cubicBezTo>
                  <a:pt x="5886993" y="458344"/>
                  <a:pt x="5913092" y="401861"/>
                  <a:pt x="5952620" y="355188"/>
                </a:cubicBezTo>
                <a:cubicBezTo>
                  <a:pt x="5988434" y="312897"/>
                  <a:pt x="6028916" y="290799"/>
                  <a:pt x="6067492" y="290799"/>
                </a:cubicBezTo>
                <a:close/>
                <a:moveTo>
                  <a:pt x="367637" y="273653"/>
                </a:moveTo>
                <a:lnTo>
                  <a:pt x="376685" y="276510"/>
                </a:lnTo>
                <a:cubicBezTo>
                  <a:pt x="313058" y="476345"/>
                  <a:pt x="412785" y="684180"/>
                  <a:pt x="477841" y="790289"/>
                </a:cubicBezTo>
                <a:cubicBezTo>
                  <a:pt x="524513" y="866298"/>
                  <a:pt x="579853" y="938403"/>
                  <a:pt x="633479" y="1008126"/>
                </a:cubicBezTo>
                <a:cubicBezTo>
                  <a:pt x="688724" y="1080039"/>
                  <a:pt x="745874" y="1154430"/>
                  <a:pt x="793690" y="1233488"/>
                </a:cubicBezTo>
                <a:cubicBezTo>
                  <a:pt x="859793" y="1342834"/>
                  <a:pt x="909133" y="1462564"/>
                  <a:pt x="956758" y="1578292"/>
                </a:cubicBezTo>
                <a:cubicBezTo>
                  <a:pt x="1002382" y="1689068"/>
                  <a:pt x="1049531" y="1803654"/>
                  <a:pt x="1073534" y="1923669"/>
                </a:cubicBezTo>
                <a:cubicBezTo>
                  <a:pt x="1093537" y="2023872"/>
                  <a:pt x="1097156" y="2127694"/>
                  <a:pt x="1100680" y="2227993"/>
                </a:cubicBezTo>
                <a:cubicBezTo>
                  <a:pt x="1102776" y="2288095"/>
                  <a:pt x="1104967" y="2350294"/>
                  <a:pt x="1110681" y="2410968"/>
                </a:cubicBezTo>
                <a:cubicBezTo>
                  <a:pt x="1137257" y="2695670"/>
                  <a:pt x="1274702" y="3038189"/>
                  <a:pt x="1580454" y="3145917"/>
                </a:cubicBezTo>
                <a:cubicBezTo>
                  <a:pt x="1642462" y="3167824"/>
                  <a:pt x="1709804" y="3178778"/>
                  <a:pt x="1774860" y="3189351"/>
                </a:cubicBezTo>
                <a:cubicBezTo>
                  <a:pt x="1874873" y="3205639"/>
                  <a:pt x="1978409" y="3222498"/>
                  <a:pt x="2063658" y="3279553"/>
                </a:cubicBezTo>
                <a:cubicBezTo>
                  <a:pt x="2201009" y="3371374"/>
                  <a:pt x="2257206" y="3547300"/>
                  <a:pt x="2287496" y="3671697"/>
                </a:cubicBezTo>
                <a:cubicBezTo>
                  <a:pt x="2293782" y="3697319"/>
                  <a:pt x="2299592" y="3723132"/>
                  <a:pt x="2305497" y="3749040"/>
                </a:cubicBezTo>
                <a:cubicBezTo>
                  <a:pt x="2333311" y="3871532"/>
                  <a:pt x="2362076" y="3998214"/>
                  <a:pt x="2432561" y="4102321"/>
                </a:cubicBezTo>
                <a:cubicBezTo>
                  <a:pt x="2464851" y="4150041"/>
                  <a:pt x="2506094" y="4193285"/>
                  <a:pt x="2546004" y="4235099"/>
                </a:cubicBezTo>
                <a:cubicBezTo>
                  <a:pt x="2611917" y="4304155"/>
                  <a:pt x="2680021" y="4375594"/>
                  <a:pt x="2708024" y="4467891"/>
                </a:cubicBezTo>
                <a:cubicBezTo>
                  <a:pt x="2741457" y="4577904"/>
                  <a:pt x="2711453" y="4693251"/>
                  <a:pt x="2682402" y="4804789"/>
                </a:cubicBezTo>
                <a:cubicBezTo>
                  <a:pt x="2675258" y="4832127"/>
                  <a:pt x="2667924" y="4860321"/>
                  <a:pt x="2661733" y="4887752"/>
                </a:cubicBezTo>
                <a:cubicBezTo>
                  <a:pt x="2630872" y="5024246"/>
                  <a:pt x="2639635" y="5196077"/>
                  <a:pt x="2756697" y="5268753"/>
                </a:cubicBezTo>
                <a:lnTo>
                  <a:pt x="2751649" y="5276849"/>
                </a:lnTo>
                <a:cubicBezTo>
                  <a:pt x="2598963" y="5182075"/>
                  <a:pt x="2637063" y="4953475"/>
                  <a:pt x="2652398" y="4885657"/>
                </a:cubicBezTo>
                <a:cubicBezTo>
                  <a:pt x="2658685" y="4858035"/>
                  <a:pt x="2666019" y="4829745"/>
                  <a:pt x="2673068" y="4802409"/>
                </a:cubicBezTo>
                <a:cubicBezTo>
                  <a:pt x="2701738" y="4692108"/>
                  <a:pt x="2731456" y="4578190"/>
                  <a:pt x="2698785" y="4470748"/>
                </a:cubicBezTo>
                <a:cubicBezTo>
                  <a:pt x="2671353" y="4380545"/>
                  <a:pt x="2607059" y="4313110"/>
                  <a:pt x="2538956" y="4241767"/>
                </a:cubicBezTo>
                <a:cubicBezTo>
                  <a:pt x="2498760" y="4199667"/>
                  <a:pt x="2457231" y="4156041"/>
                  <a:pt x="2424465" y="4107749"/>
                </a:cubicBezTo>
                <a:cubicBezTo>
                  <a:pt x="2353027" y="4002119"/>
                  <a:pt x="2324071" y="3874579"/>
                  <a:pt x="2295972" y="3751231"/>
                </a:cubicBezTo>
                <a:cubicBezTo>
                  <a:pt x="2290067" y="3725418"/>
                  <a:pt x="2284257" y="3699605"/>
                  <a:pt x="2278066" y="3674078"/>
                </a:cubicBezTo>
                <a:cubicBezTo>
                  <a:pt x="2248157" y="3551206"/>
                  <a:pt x="2192722" y="3377565"/>
                  <a:pt x="2058229" y="3287649"/>
                </a:cubicBezTo>
                <a:cubicBezTo>
                  <a:pt x="1974599" y="3231737"/>
                  <a:pt x="1872205" y="3215067"/>
                  <a:pt x="1773146" y="3198971"/>
                </a:cubicBezTo>
                <a:cubicBezTo>
                  <a:pt x="1707709" y="3188303"/>
                  <a:pt x="1639986" y="3177254"/>
                  <a:pt x="1577121" y="3155156"/>
                </a:cubicBezTo>
                <a:cubicBezTo>
                  <a:pt x="1441199" y="3107245"/>
                  <a:pt x="1324518" y="3005423"/>
                  <a:pt x="1239555" y="2860453"/>
                </a:cubicBezTo>
                <a:cubicBezTo>
                  <a:pt x="1165450" y="2733961"/>
                  <a:pt x="1116206" y="2574703"/>
                  <a:pt x="1100966" y="2412111"/>
                </a:cubicBezTo>
                <a:cubicBezTo>
                  <a:pt x="1095251" y="2351151"/>
                  <a:pt x="1093060" y="2288762"/>
                  <a:pt x="1090965" y="2228564"/>
                </a:cubicBezTo>
                <a:cubicBezTo>
                  <a:pt x="1087441" y="2128551"/>
                  <a:pt x="1083821" y="2025205"/>
                  <a:pt x="1064009" y="1925764"/>
                </a:cubicBezTo>
                <a:cubicBezTo>
                  <a:pt x="1040197" y="1806702"/>
                  <a:pt x="993239" y="1692497"/>
                  <a:pt x="947804" y="1582198"/>
                </a:cubicBezTo>
                <a:cubicBezTo>
                  <a:pt x="900274" y="1466755"/>
                  <a:pt x="851125" y="1347311"/>
                  <a:pt x="785403" y="1238631"/>
                </a:cubicBezTo>
                <a:cubicBezTo>
                  <a:pt x="737873" y="1160145"/>
                  <a:pt x="680913" y="1085945"/>
                  <a:pt x="625764" y="1014222"/>
                </a:cubicBezTo>
                <a:cubicBezTo>
                  <a:pt x="572043" y="944308"/>
                  <a:pt x="516512" y="872014"/>
                  <a:pt x="469554" y="795528"/>
                </a:cubicBezTo>
                <a:cubicBezTo>
                  <a:pt x="403831" y="687895"/>
                  <a:pt x="302866" y="477107"/>
                  <a:pt x="367637" y="273653"/>
                </a:cubicBezTo>
                <a:close/>
                <a:moveTo>
                  <a:pt x="2408531" y="239052"/>
                </a:moveTo>
                <a:cubicBezTo>
                  <a:pt x="2364137" y="237690"/>
                  <a:pt x="2316810" y="260961"/>
                  <a:pt x="2288449" y="301752"/>
                </a:cubicBezTo>
                <a:cubicBezTo>
                  <a:pt x="2256063" y="348330"/>
                  <a:pt x="2246729" y="414338"/>
                  <a:pt x="2262826" y="483013"/>
                </a:cubicBezTo>
                <a:cubicBezTo>
                  <a:pt x="2266637" y="499205"/>
                  <a:pt x="2272351" y="517112"/>
                  <a:pt x="2285877" y="527780"/>
                </a:cubicBezTo>
                <a:cubicBezTo>
                  <a:pt x="2292926" y="533305"/>
                  <a:pt x="2303117" y="535877"/>
                  <a:pt x="2312071" y="534162"/>
                </a:cubicBezTo>
                <a:cubicBezTo>
                  <a:pt x="2316738" y="533305"/>
                  <a:pt x="2323024" y="530924"/>
                  <a:pt x="2326834" y="524637"/>
                </a:cubicBezTo>
                <a:cubicBezTo>
                  <a:pt x="2330644" y="518160"/>
                  <a:pt x="2330740" y="510159"/>
                  <a:pt x="2330549" y="500348"/>
                </a:cubicBezTo>
                <a:lnTo>
                  <a:pt x="2327882" y="389382"/>
                </a:lnTo>
                <a:cubicBezTo>
                  <a:pt x="2327596" y="379476"/>
                  <a:pt x="2328263" y="360236"/>
                  <a:pt x="2335216" y="343567"/>
                </a:cubicBezTo>
                <a:cubicBezTo>
                  <a:pt x="2342170" y="326803"/>
                  <a:pt x="2353504" y="317849"/>
                  <a:pt x="2368173" y="317468"/>
                </a:cubicBezTo>
                <a:cubicBezTo>
                  <a:pt x="2368459" y="317468"/>
                  <a:pt x="2368649" y="317468"/>
                  <a:pt x="2368935" y="317468"/>
                </a:cubicBezTo>
                <a:cubicBezTo>
                  <a:pt x="2390080" y="317468"/>
                  <a:pt x="2405416" y="338709"/>
                  <a:pt x="2407511" y="358712"/>
                </a:cubicBezTo>
                <a:cubicBezTo>
                  <a:pt x="2409225" y="374618"/>
                  <a:pt x="2404939" y="389954"/>
                  <a:pt x="2400844" y="404813"/>
                </a:cubicBezTo>
                <a:cubicBezTo>
                  <a:pt x="2399891" y="408146"/>
                  <a:pt x="2399034" y="411480"/>
                  <a:pt x="2398177" y="414814"/>
                </a:cubicBezTo>
                <a:cubicBezTo>
                  <a:pt x="2379603" y="488157"/>
                  <a:pt x="2394938" y="565404"/>
                  <a:pt x="2409797" y="640080"/>
                </a:cubicBezTo>
                <a:cubicBezTo>
                  <a:pt x="2423799" y="710660"/>
                  <a:pt x="2438372" y="783717"/>
                  <a:pt x="2424942" y="854869"/>
                </a:cubicBezTo>
                <a:cubicBezTo>
                  <a:pt x="2420084" y="880777"/>
                  <a:pt x="2412274" y="899446"/>
                  <a:pt x="2400463" y="913638"/>
                </a:cubicBezTo>
                <a:cubicBezTo>
                  <a:pt x="2384937" y="932307"/>
                  <a:pt x="2361696" y="941546"/>
                  <a:pt x="2341217" y="937260"/>
                </a:cubicBezTo>
                <a:cubicBezTo>
                  <a:pt x="2312737" y="931355"/>
                  <a:pt x="2297211" y="903161"/>
                  <a:pt x="2292449" y="880777"/>
                </a:cubicBezTo>
                <a:cubicBezTo>
                  <a:pt x="2288544" y="862203"/>
                  <a:pt x="2289592" y="843249"/>
                  <a:pt x="2290544" y="824865"/>
                </a:cubicBezTo>
                <a:cubicBezTo>
                  <a:pt x="2290830" y="818674"/>
                  <a:pt x="2291211" y="812578"/>
                  <a:pt x="2291306" y="806387"/>
                </a:cubicBezTo>
                <a:cubicBezTo>
                  <a:pt x="2293020" y="730949"/>
                  <a:pt x="2265684" y="655034"/>
                  <a:pt x="2216249" y="597979"/>
                </a:cubicBezTo>
                <a:cubicBezTo>
                  <a:pt x="2211296" y="592265"/>
                  <a:pt x="2206152" y="586740"/>
                  <a:pt x="2200914" y="581215"/>
                </a:cubicBezTo>
                <a:cubicBezTo>
                  <a:pt x="2189388" y="568833"/>
                  <a:pt x="2177482" y="556070"/>
                  <a:pt x="2168052" y="541401"/>
                </a:cubicBezTo>
                <a:cubicBezTo>
                  <a:pt x="2145002" y="505492"/>
                  <a:pt x="2139477" y="462630"/>
                  <a:pt x="2134143" y="421100"/>
                </a:cubicBezTo>
                <a:cubicBezTo>
                  <a:pt x="2130619" y="393859"/>
                  <a:pt x="2127000" y="365570"/>
                  <a:pt x="2118428" y="339662"/>
                </a:cubicBezTo>
                <a:cubicBezTo>
                  <a:pt x="2116142" y="332708"/>
                  <a:pt x="2113284" y="325660"/>
                  <a:pt x="2107950" y="321564"/>
                </a:cubicBezTo>
                <a:cubicBezTo>
                  <a:pt x="2102426" y="317278"/>
                  <a:pt x="2094805" y="316516"/>
                  <a:pt x="2086138" y="315849"/>
                </a:cubicBezTo>
                <a:cubicBezTo>
                  <a:pt x="2042704" y="312801"/>
                  <a:pt x="1989078" y="313849"/>
                  <a:pt x="1960027" y="348806"/>
                </a:cubicBezTo>
                <a:cubicBezTo>
                  <a:pt x="1927356" y="388049"/>
                  <a:pt x="1943167" y="448628"/>
                  <a:pt x="1957931" y="490728"/>
                </a:cubicBezTo>
                <a:cubicBezTo>
                  <a:pt x="1968599" y="521303"/>
                  <a:pt x="1981743" y="556260"/>
                  <a:pt x="2002889" y="585883"/>
                </a:cubicBezTo>
                <a:cubicBezTo>
                  <a:pt x="2026035" y="618172"/>
                  <a:pt x="2058706" y="643985"/>
                  <a:pt x="2090233" y="668846"/>
                </a:cubicBezTo>
                <a:cubicBezTo>
                  <a:pt x="2131477" y="701421"/>
                  <a:pt x="2174149" y="735044"/>
                  <a:pt x="2195961" y="783717"/>
                </a:cubicBezTo>
                <a:cubicBezTo>
                  <a:pt x="2215297" y="826675"/>
                  <a:pt x="2215297" y="874776"/>
                  <a:pt x="2215392" y="921163"/>
                </a:cubicBezTo>
                <a:cubicBezTo>
                  <a:pt x="2215392" y="935927"/>
                  <a:pt x="2215392" y="951262"/>
                  <a:pt x="2216059" y="966026"/>
                </a:cubicBezTo>
                <a:cubicBezTo>
                  <a:pt x="2217678" y="1001840"/>
                  <a:pt x="2228250" y="1088136"/>
                  <a:pt x="2292354" y="1116235"/>
                </a:cubicBezTo>
                <a:cubicBezTo>
                  <a:pt x="2304737" y="1121855"/>
                  <a:pt x="2318167" y="1124426"/>
                  <a:pt x="2331978" y="1124426"/>
                </a:cubicBezTo>
                <a:cubicBezTo>
                  <a:pt x="2359124" y="1124426"/>
                  <a:pt x="2387890" y="1114520"/>
                  <a:pt x="2412083" y="1095661"/>
                </a:cubicBezTo>
                <a:cubicBezTo>
                  <a:pt x="2441230" y="1073087"/>
                  <a:pt x="2465042" y="1038511"/>
                  <a:pt x="2485045" y="989838"/>
                </a:cubicBezTo>
                <a:cubicBezTo>
                  <a:pt x="2519906" y="904780"/>
                  <a:pt x="2532384" y="811244"/>
                  <a:pt x="2543433" y="728663"/>
                </a:cubicBezTo>
                <a:cubicBezTo>
                  <a:pt x="2550386" y="676656"/>
                  <a:pt x="2558197" y="617696"/>
                  <a:pt x="2548386" y="561689"/>
                </a:cubicBezTo>
                <a:cubicBezTo>
                  <a:pt x="2546671" y="552069"/>
                  <a:pt x="2544481" y="542354"/>
                  <a:pt x="2542290" y="532924"/>
                </a:cubicBezTo>
                <a:cubicBezTo>
                  <a:pt x="2537623" y="512540"/>
                  <a:pt x="2532765" y="491490"/>
                  <a:pt x="2533051" y="469963"/>
                </a:cubicBezTo>
                <a:cubicBezTo>
                  <a:pt x="2533336" y="448437"/>
                  <a:pt x="2539051" y="426625"/>
                  <a:pt x="2549719" y="406908"/>
                </a:cubicBezTo>
                <a:cubicBezTo>
                  <a:pt x="2553529" y="399860"/>
                  <a:pt x="2561054" y="392335"/>
                  <a:pt x="2568388" y="385191"/>
                </a:cubicBezTo>
                <a:cubicBezTo>
                  <a:pt x="2576580" y="377095"/>
                  <a:pt x="2585057" y="368808"/>
                  <a:pt x="2586772" y="362522"/>
                </a:cubicBezTo>
                <a:cubicBezTo>
                  <a:pt x="2592201" y="342900"/>
                  <a:pt x="2543242" y="310420"/>
                  <a:pt x="2514000" y="290989"/>
                </a:cubicBezTo>
                <a:cubicBezTo>
                  <a:pt x="2505142" y="285083"/>
                  <a:pt x="2497522" y="280035"/>
                  <a:pt x="2492284" y="276035"/>
                </a:cubicBezTo>
                <a:cubicBezTo>
                  <a:pt x="2479330" y="266129"/>
                  <a:pt x="2465995" y="255842"/>
                  <a:pt x="2451136" y="248889"/>
                </a:cubicBezTo>
                <a:cubicBezTo>
                  <a:pt x="2437801" y="242698"/>
                  <a:pt x="2423329" y="239507"/>
                  <a:pt x="2408531" y="239052"/>
                </a:cubicBezTo>
                <a:close/>
                <a:moveTo>
                  <a:pt x="2404939" y="229553"/>
                </a:moveTo>
                <a:cubicBezTo>
                  <a:pt x="2422370" y="229553"/>
                  <a:pt x="2439515" y="232981"/>
                  <a:pt x="2455136" y="240316"/>
                </a:cubicBezTo>
                <a:cubicBezTo>
                  <a:pt x="2470948" y="247650"/>
                  <a:pt x="2484759" y="258223"/>
                  <a:pt x="2498094" y="268510"/>
                </a:cubicBezTo>
                <a:cubicBezTo>
                  <a:pt x="2503047" y="272320"/>
                  <a:pt x="2510572" y="277273"/>
                  <a:pt x="2519239" y="283083"/>
                </a:cubicBezTo>
                <a:cubicBezTo>
                  <a:pt x="2554672" y="306610"/>
                  <a:pt x="2603155" y="338805"/>
                  <a:pt x="2595916" y="365093"/>
                </a:cubicBezTo>
                <a:cubicBezTo>
                  <a:pt x="2593534" y="373857"/>
                  <a:pt x="2584581" y="382715"/>
                  <a:pt x="2575056" y="392049"/>
                </a:cubicBezTo>
                <a:cubicBezTo>
                  <a:pt x="2568293" y="398717"/>
                  <a:pt x="2561245" y="405670"/>
                  <a:pt x="2558101" y="411575"/>
                </a:cubicBezTo>
                <a:cubicBezTo>
                  <a:pt x="2548196" y="429959"/>
                  <a:pt x="2542766" y="450247"/>
                  <a:pt x="2542576" y="470154"/>
                </a:cubicBezTo>
                <a:cubicBezTo>
                  <a:pt x="2542290" y="490538"/>
                  <a:pt x="2547052" y="511016"/>
                  <a:pt x="2551624" y="530828"/>
                </a:cubicBezTo>
                <a:cubicBezTo>
                  <a:pt x="2553815" y="540353"/>
                  <a:pt x="2556101" y="550259"/>
                  <a:pt x="2557816" y="560165"/>
                </a:cubicBezTo>
                <a:cubicBezTo>
                  <a:pt x="2567912" y="617601"/>
                  <a:pt x="2559911" y="677323"/>
                  <a:pt x="2552863" y="729996"/>
                </a:cubicBezTo>
                <a:cubicBezTo>
                  <a:pt x="2541814" y="813149"/>
                  <a:pt x="2529146" y="907352"/>
                  <a:pt x="2493808" y="993553"/>
                </a:cubicBezTo>
                <a:cubicBezTo>
                  <a:pt x="2473234" y="1043750"/>
                  <a:pt x="2448373" y="1079659"/>
                  <a:pt x="2417893" y="1103281"/>
                </a:cubicBezTo>
                <a:cubicBezTo>
                  <a:pt x="2398224" y="1118521"/>
                  <a:pt x="2375721" y="1128308"/>
                  <a:pt x="2353230" y="1132142"/>
                </a:cubicBezTo>
                <a:cubicBezTo>
                  <a:pt x="2341985" y="1134058"/>
                  <a:pt x="2330742" y="1134487"/>
                  <a:pt x="2319858" y="1133365"/>
                </a:cubicBezTo>
                <a:cubicBezTo>
                  <a:pt x="2308975" y="1132243"/>
                  <a:pt x="2298450" y="1129570"/>
                  <a:pt x="2288639" y="1125284"/>
                </a:cubicBezTo>
                <a:cubicBezTo>
                  <a:pt x="2219583" y="1095089"/>
                  <a:pt x="2208248" y="1004316"/>
                  <a:pt x="2206629" y="966788"/>
                </a:cubicBezTo>
                <a:cubicBezTo>
                  <a:pt x="2205962" y="951738"/>
                  <a:pt x="2205962" y="936403"/>
                  <a:pt x="2205962" y="921449"/>
                </a:cubicBezTo>
                <a:cubicBezTo>
                  <a:pt x="2205962" y="876014"/>
                  <a:pt x="2205867" y="828961"/>
                  <a:pt x="2187388" y="787908"/>
                </a:cubicBezTo>
                <a:cubicBezTo>
                  <a:pt x="2166433" y="741426"/>
                  <a:pt x="2126619" y="709898"/>
                  <a:pt x="2084423" y="676561"/>
                </a:cubicBezTo>
                <a:cubicBezTo>
                  <a:pt x="2052324" y="651224"/>
                  <a:pt x="2019177" y="625031"/>
                  <a:pt x="1995269" y="591598"/>
                </a:cubicBezTo>
                <a:cubicBezTo>
                  <a:pt x="1973361" y="561022"/>
                  <a:pt x="1959931" y="525209"/>
                  <a:pt x="1948977" y="494062"/>
                </a:cubicBezTo>
                <a:cubicBezTo>
                  <a:pt x="1933452" y="449770"/>
                  <a:pt x="1916974" y="385858"/>
                  <a:pt x="1952788" y="342900"/>
                </a:cubicBezTo>
                <a:cubicBezTo>
                  <a:pt x="1984696" y="304610"/>
                  <a:pt x="2041179" y="303276"/>
                  <a:pt x="2086900" y="306515"/>
                </a:cubicBezTo>
                <a:cubicBezTo>
                  <a:pt x="2096710" y="307182"/>
                  <a:pt x="2106140" y="308324"/>
                  <a:pt x="2113760" y="314135"/>
                </a:cubicBezTo>
                <a:cubicBezTo>
                  <a:pt x="2121094" y="319755"/>
                  <a:pt x="2124714" y="328327"/>
                  <a:pt x="2127476" y="336804"/>
                </a:cubicBezTo>
                <a:cubicBezTo>
                  <a:pt x="2136335" y="363569"/>
                  <a:pt x="2140049" y="392240"/>
                  <a:pt x="2143573" y="419957"/>
                </a:cubicBezTo>
                <a:cubicBezTo>
                  <a:pt x="2149002" y="462248"/>
                  <a:pt x="2154146" y="502253"/>
                  <a:pt x="2176054" y="536353"/>
                </a:cubicBezTo>
                <a:cubicBezTo>
                  <a:pt x="2185007" y="550259"/>
                  <a:pt x="2196627" y="562737"/>
                  <a:pt x="2207867" y="574738"/>
                </a:cubicBezTo>
                <a:cubicBezTo>
                  <a:pt x="2213106" y="580358"/>
                  <a:pt x="2218345" y="585978"/>
                  <a:pt x="2223393" y="591789"/>
                </a:cubicBezTo>
                <a:cubicBezTo>
                  <a:pt x="2274352" y="650558"/>
                  <a:pt x="2302545" y="728853"/>
                  <a:pt x="2300736" y="806577"/>
                </a:cubicBezTo>
                <a:cubicBezTo>
                  <a:pt x="2300641" y="812768"/>
                  <a:pt x="2300259" y="819055"/>
                  <a:pt x="2299974" y="825246"/>
                </a:cubicBezTo>
                <a:cubicBezTo>
                  <a:pt x="2299021" y="843058"/>
                  <a:pt x="2298069" y="861346"/>
                  <a:pt x="2301688" y="878682"/>
                </a:cubicBezTo>
                <a:cubicBezTo>
                  <a:pt x="2306070" y="899732"/>
                  <a:pt x="2320643" y="923068"/>
                  <a:pt x="2343027" y="927735"/>
                </a:cubicBezTo>
                <a:cubicBezTo>
                  <a:pt x="2360077" y="931259"/>
                  <a:pt x="2379698" y="923258"/>
                  <a:pt x="2393033" y="907257"/>
                </a:cubicBezTo>
                <a:cubicBezTo>
                  <a:pt x="2403796" y="894398"/>
                  <a:pt x="2410845" y="877062"/>
                  <a:pt x="2415417" y="852869"/>
                </a:cubicBezTo>
                <a:cubicBezTo>
                  <a:pt x="2428466" y="783527"/>
                  <a:pt x="2414083" y="711423"/>
                  <a:pt x="2400272" y="641699"/>
                </a:cubicBezTo>
                <a:cubicBezTo>
                  <a:pt x="2385223" y="565976"/>
                  <a:pt x="2369697" y="487680"/>
                  <a:pt x="2388842" y="412242"/>
                </a:cubicBezTo>
                <a:cubicBezTo>
                  <a:pt x="2389699" y="408908"/>
                  <a:pt x="2390652" y="405480"/>
                  <a:pt x="2391509" y="402145"/>
                </a:cubicBezTo>
                <a:cubicBezTo>
                  <a:pt x="2395509" y="387477"/>
                  <a:pt x="2399320" y="373570"/>
                  <a:pt x="2397891" y="359474"/>
                </a:cubicBezTo>
                <a:cubicBezTo>
                  <a:pt x="2396272" y="343567"/>
                  <a:pt x="2384175" y="326803"/>
                  <a:pt x="2368744" y="326803"/>
                </a:cubicBezTo>
                <a:cubicBezTo>
                  <a:pt x="2368554" y="326803"/>
                  <a:pt x="2368363" y="326803"/>
                  <a:pt x="2368268" y="326803"/>
                </a:cubicBezTo>
                <a:cubicBezTo>
                  <a:pt x="2357600" y="327088"/>
                  <a:pt x="2349409" y="333851"/>
                  <a:pt x="2343884" y="346996"/>
                </a:cubicBezTo>
                <a:cubicBezTo>
                  <a:pt x="2339312" y="357949"/>
                  <a:pt x="2336931" y="373285"/>
                  <a:pt x="2337312" y="388906"/>
                </a:cubicBezTo>
                <a:lnTo>
                  <a:pt x="2339979" y="499872"/>
                </a:lnTo>
                <a:cubicBezTo>
                  <a:pt x="2340169" y="508826"/>
                  <a:pt x="2340455" y="519874"/>
                  <a:pt x="2334931" y="529209"/>
                </a:cubicBezTo>
                <a:cubicBezTo>
                  <a:pt x="2330549" y="536543"/>
                  <a:pt x="2323024" y="541592"/>
                  <a:pt x="2313785" y="543306"/>
                </a:cubicBezTo>
                <a:cubicBezTo>
                  <a:pt x="2302165" y="545497"/>
                  <a:pt x="2289211" y="542258"/>
                  <a:pt x="2279971" y="535019"/>
                </a:cubicBezTo>
                <a:cubicBezTo>
                  <a:pt x="2264065" y="522446"/>
                  <a:pt x="2257492" y="501682"/>
                  <a:pt x="2253587" y="484918"/>
                </a:cubicBezTo>
                <a:cubicBezTo>
                  <a:pt x="2236919" y="413671"/>
                  <a:pt x="2246729" y="344805"/>
                  <a:pt x="2280638" y="296132"/>
                </a:cubicBezTo>
                <a:cubicBezTo>
                  <a:pt x="2310070" y="254127"/>
                  <a:pt x="2358553" y="229553"/>
                  <a:pt x="2404939" y="229553"/>
                </a:cubicBezTo>
                <a:close/>
                <a:moveTo>
                  <a:pt x="791594" y="229361"/>
                </a:moveTo>
                <a:cubicBezTo>
                  <a:pt x="806454" y="229361"/>
                  <a:pt x="821122" y="232505"/>
                  <a:pt x="835314" y="238982"/>
                </a:cubicBezTo>
                <a:lnTo>
                  <a:pt x="842648" y="242316"/>
                </a:lnTo>
                <a:lnTo>
                  <a:pt x="838457" y="249173"/>
                </a:lnTo>
                <a:cubicBezTo>
                  <a:pt x="737397" y="415099"/>
                  <a:pt x="774830" y="653414"/>
                  <a:pt x="921801" y="780383"/>
                </a:cubicBezTo>
                <a:cubicBezTo>
                  <a:pt x="960377" y="813720"/>
                  <a:pt x="1006479" y="841247"/>
                  <a:pt x="1051056" y="867822"/>
                </a:cubicBezTo>
                <a:cubicBezTo>
                  <a:pt x="1131637" y="915923"/>
                  <a:pt x="1215076" y="965739"/>
                  <a:pt x="1255462" y="1051369"/>
                </a:cubicBezTo>
                <a:cubicBezTo>
                  <a:pt x="1306135" y="1158811"/>
                  <a:pt x="1269654" y="1275969"/>
                  <a:pt x="1234412" y="1389221"/>
                </a:cubicBezTo>
                <a:cubicBezTo>
                  <a:pt x="1208885" y="1471136"/>
                  <a:pt x="1182596" y="1555813"/>
                  <a:pt x="1187548" y="1638300"/>
                </a:cubicBezTo>
                <a:cubicBezTo>
                  <a:pt x="1194787" y="1758791"/>
                  <a:pt x="1267654" y="1862613"/>
                  <a:pt x="1338139" y="1962912"/>
                </a:cubicBezTo>
                <a:cubicBezTo>
                  <a:pt x="1405004" y="2058162"/>
                  <a:pt x="1474251" y="2156650"/>
                  <a:pt x="1490444" y="2271426"/>
                </a:cubicBezTo>
                <a:cubicBezTo>
                  <a:pt x="1501493" y="2349150"/>
                  <a:pt x="1486919" y="2427541"/>
                  <a:pt x="1472918" y="2503265"/>
                </a:cubicBezTo>
                <a:cubicBezTo>
                  <a:pt x="1465298" y="2544127"/>
                  <a:pt x="1457487" y="2586418"/>
                  <a:pt x="1453772" y="2628042"/>
                </a:cubicBezTo>
                <a:cubicBezTo>
                  <a:pt x="1443200" y="2746343"/>
                  <a:pt x="1481204" y="2883122"/>
                  <a:pt x="1589694" y="2921794"/>
                </a:cubicBezTo>
                <a:cubicBezTo>
                  <a:pt x="1605410" y="2927413"/>
                  <a:pt x="1627794" y="2931985"/>
                  <a:pt x="1645415" y="2922078"/>
                </a:cubicBezTo>
                <a:cubicBezTo>
                  <a:pt x="1666942" y="2909887"/>
                  <a:pt x="1675324" y="2880645"/>
                  <a:pt x="1671037" y="2832830"/>
                </a:cubicBezTo>
                <a:cubicBezTo>
                  <a:pt x="1668847" y="2808827"/>
                  <a:pt x="1666370" y="2784824"/>
                  <a:pt x="1663798" y="2760821"/>
                </a:cubicBezTo>
                <a:cubicBezTo>
                  <a:pt x="1654655" y="2674334"/>
                  <a:pt x="1645225" y="2584894"/>
                  <a:pt x="1653130" y="2496693"/>
                </a:cubicBezTo>
                <a:cubicBezTo>
                  <a:pt x="1659893" y="2421255"/>
                  <a:pt x="1687516" y="2282094"/>
                  <a:pt x="1796005" y="2196750"/>
                </a:cubicBezTo>
                <a:cubicBezTo>
                  <a:pt x="1878016" y="2132266"/>
                  <a:pt x="1987268" y="2114740"/>
                  <a:pt x="2083470" y="2106168"/>
                </a:cubicBezTo>
                <a:cubicBezTo>
                  <a:pt x="2132715" y="2101786"/>
                  <a:pt x="2185007" y="2098738"/>
                  <a:pt x="2235013" y="2113978"/>
                </a:cubicBezTo>
                <a:cubicBezTo>
                  <a:pt x="2292925" y="2131695"/>
                  <a:pt x="2341598" y="2177129"/>
                  <a:pt x="2368363" y="2238565"/>
                </a:cubicBezTo>
                <a:cubicBezTo>
                  <a:pt x="2395128" y="2300001"/>
                  <a:pt x="2395319" y="2366581"/>
                  <a:pt x="2368839" y="2421064"/>
                </a:cubicBezTo>
                <a:cubicBezTo>
                  <a:pt x="2319500" y="2522696"/>
                  <a:pt x="2203295" y="2568892"/>
                  <a:pt x="2100805" y="2609564"/>
                </a:cubicBezTo>
                <a:lnTo>
                  <a:pt x="2085566" y="2615660"/>
                </a:lnTo>
                <a:cubicBezTo>
                  <a:pt x="1938976" y="2674144"/>
                  <a:pt x="1861061" y="2746057"/>
                  <a:pt x="1847345" y="2835402"/>
                </a:cubicBezTo>
                <a:cubicBezTo>
                  <a:pt x="1828200" y="2960179"/>
                  <a:pt x="1945453" y="3063335"/>
                  <a:pt x="2051752" y="3113626"/>
                </a:cubicBezTo>
                <a:cubicBezTo>
                  <a:pt x="2082708" y="3128295"/>
                  <a:pt x="2115569" y="3141535"/>
                  <a:pt x="2147287" y="3154394"/>
                </a:cubicBezTo>
                <a:cubicBezTo>
                  <a:pt x="2233108" y="3189065"/>
                  <a:pt x="2321976" y="3224879"/>
                  <a:pt x="2385984" y="3293268"/>
                </a:cubicBezTo>
                <a:cubicBezTo>
                  <a:pt x="2492854" y="3407473"/>
                  <a:pt x="2497522" y="3570255"/>
                  <a:pt x="2501999" y="3727799"/>
                </a:cubicBezTo>
                <a:cubicBezTo>
                  <a:pt x="2505904" y="3864388"/>
                  <a:pt x="2509904" y="4005548"/>
                  <a:pt x="2579056" y="4117657"/>
                </a:cubicBezTo>
                <a:cubicBezTo>
                  <a:pt x="2605535" y="4160615"/>
                  <a:pt x="2641350" y="4198239"/>
                  <a:pt x="2675925" y="4234624"/>
                </a:cubicBezTo>
                <a:cubicBezTo>
                  <a:pt x="2713358" y="4273963"/>
                  <a:pt x="2752030" y="4314634"/>
                  <a:pt x="2779748" y="4362640"/>
                </a:cubicBezTo>
                <a:cubicBezTo>
                  <a:pt x="2842517" y="4471129"/>
                  <a:pt x="2842517" y="4601431"/>
                  <a:pt x="2834231" y="4714684"/>
                </a:cubicBezTo>
                <a:cubicBezTo>
                  <a:pt x="2832611" y="4736497"/>
                  <a:pt x="2830706" y="4758404"/>
                  <a:pt x="2828801" y="4780407"/>
                </a:cubicBezTo>
                <a:cubicBezTo>
                  <a:pt x="2820419" y="4875846"/>
                  <a:pt x="2811847" y="4974622"/>
                  <a:pt x="2830992" y="5068919"/>
                </a:cubicBezTo>
                <a:cubicBezTo>
                  <a:pt x="2851185" y="5167979"/>
                  <a:pt x="2918908" y="5293709"/>
                  <a:pt x="3043209" y="5322094"/>
                </a:cubicBezTo>
                <a:lnTo>
                  <a:pt x="3040066" y="5336000"/>
                </a:lnTo>
                <a:cubicBezTo>
                  <a:pt x="2909097" y="5306092"/>
                  <a:pt x="2838041" y="5174932"/>
                  <a:pt x="2816990" y="5071776"/>
                </a:cubicBezTo>
                <a:cubicBezTo>
                  <a:pt x="2797369" y="4975383"/>
                  <a:pt x="2806132" y="4875656"/>
                  <a:pt x="2814514" y="4779168"/>
                </a:cubicBezTo>
                <a:cubicBezTo>
                  <a:pt x="2816419" y="4757260"/>
                  <a:pt x="2818324" y="4735448"/>
                  <a:pt x="2819943" y="4713637"/>
                </a:cubicBezTo>
                <a:cubicBezTo>
                  <a:pt x="2828039" y="4602574"/>
                  <a:pt x="2828135" y="4474940"/>
                  <a:pt x="2767365" y="4369784"/>
                </a:cubicBezTo>
                <a:cubicBezTo>
                  <a:pt x="2740504" y="4323302"/>
                  <a:pt x="2702404" y="4283202"/>
                  <a:pt x="2665543" y="4244530"/>
                </a:cubicBezTo>
                <a:cubicBezTo>
                  <a:pt x="2630396" y="4207573"/>
                  <a:pt x="2594105" y="4169473"/>
                  <a:pt x="2566864" y="4125277"/>
                </a:cubicBezTo>
                <a:cubicBezTo>
                  <a:pt x="2495617" y="4009929"/>
                  <a:pt x="2491616" y="3866769"/>
                  <a:pt x="2487616" y="3728371"/>
                </a:cubicBezTo>
                <a:cubicBezTo>
                  <a:pt x="2483044" y="3566446"/>
                  <a:pt x="2478662" y="3413474"/>
                  <a:pt x="2375507" y="3303270"/>
                </a:cubicBezTo>
                <a:cubicBezTo>
                  <a:pt x="2313594" y="3237166"/>
                  <a:pt x="2226345" y="3201924"/>
                  <a:pt x="2141954" y="3167919"/>
                </a:cubicBezTo>
                <a:cubicBezTo>
                  <a:pt x="2109950" y="3155061"/>
                  <a:pt x="2076993" y="3141726"/>
                  <a:pt x="2045561" y="3126867"/>
                </a:cubicBezTo>
                <a:cubicBezTo>
                  <a:pt x="1934880" y="3074384"/>
                  <a:pt x="1812865" y="2966085"/>
                  <a:pt x="1833153" y="2833592"/>
                </a:cubicBezTo>
                <a:cubicBezTo>
                  <a:pt x="1847726" y="2738818"/>
                  <a:pt x="1928498" y="2663380"/>
                  <a:pt x="2080136" y="2602801"/>
                </a:cubicBezTo>
                <a:lnTo>
                  <a:pt x="2095471" y="2596705"/>
                </a:lnTo>
                <a:cubicBezTo>
                  <a:pt x="2200437" y="2554986"/>
                  <a:pt x="2308927" y="2511933"/>
                  <a:pt x="2355885" y="2415254"/>
                </a:cubicBezTo>
                <a:cubicBezTo>
                  <a:pt x="2380555" y="2364486"/>
                  <a:pt x="2380269" y="2302383"/>
                  <a:pt x="2355123" y="2244661"/>
                </a:cubicBezTo>
                <a:cubicBezTo>
                  <a:pt x="2329977" y="2187035"/>
                  <a:pt x="2284638" y="2144458"/>
                  <a:pt x="2230727" y="2127980"/>
                </a:cubicBezTo>
                <a:cubicBezTo>
                  <a:pt x="2183197" y="2113502"/>
                  <a:pt x="2132524" y="2116455"/>
                  <a:pt x="2084613" y="2120741"/>
                </a:cubicBezTo>
                <a:cubicBezTo>
                  <a:pt x="1990601" y="2129123"/>
                  <a:pt x="1883826" y="2146173"/>
                  <a:pt x="1804769" y="2208371"/>
                </a:cubicBezTo>
                <a:cubicBezTo>
                  <a:pt x="1700470" y="2290381"/>
                  <a:pt x="1673895" y="2425255"/>
                  <a:pt x="1667323" y="2498407"/>
                </a:cubicBezTo>
                <a:cubicBezTo>
                  <a:pt x="1659513" y="2585180"/>
                  <a:pt x="1668847" y="2673953"/>
                  <a:pt x="1677896" y="2759773"/>
                </a:cubicBezTo>
                <a:cubicBezTo>
                  <a:pt x="1680467" y="2783871"/>
                  <a:pt x="1682944" y="2807874"/>
                  <a:pt x="1685135" y="2831973"/>
                </a:cubicBezTo>
                <a:cubicBezTo>
                  <a:pt x="1686944" y="2851880"/>
                  <a:pt x="1692373" y="2912364"/>
                  <a:pt x="1652369" y="2934938"/>
                </a:cubicBezTo>
                <a:cubicBezTo>
                  <a:pt x="1630080" y="2947511"/>
                  <a:pt x="1603315" y="2942272"/>
                  <a:pt x="1584836" y="2935700"/>
                </a:cubicBezTo>
                <a:cubicBezTo>
                  <a:pt x="1469107" y="2894457"/>
                  <a:pt x="1428436" y="2751010"/>
                  <a:pt x="1439485" y="2627185"/>
                </a:cubicBezTo>
                <a:cubicBezTo>
                  <a:pt x="1443295" y="2584894"/>
                  <a:pt x="1451106" y="2542317"/>
                  <a:pt x="1458821" y="2501074"/>
                </a:cubicBezTo>
                <a:cubicBezTo>
                  <a:pt x="1472632" y="2426398"/>
                  <a:pt x="1487014" y="2349246"/>
                  <a:pt x="1476346" y="2273808"/>
                </a:cubicBezTo>
                <a:cubicBezTo>
                  <a:pt x="1460535" y="2162365"/>
                  <a:pt x="1392431" y="2065305"/>
                  <a:pt x="1326423" y="1971484"/>
                </a:cubicBezTo>
                <a:cubicBezTo>
                  <a:pt x="1254795" y="1869471"/>
                  <a:pt x="1180691" y="1764030"/>
                  <a:pt x="1173261" y="1639538"/>
                </a:cubicBezTo>
                <a:cubicBezTo>
                  <a:pt x="1168118" y="1554480"/>
                  <a:pt x="1194883" y="1468469"/>
                  <a:pt x="1220791" y="1385316"/>
                </a:cubicBezTo>
                <a:cubicBezTo>
                  <a:pt x="1256795" y="1269587"/>
                  <a:pt x="1290895" y="1160240"/>
                  <a:pt x="1242603" y="1057846"/>
                </a:cubicBezTo>
                <a:cubicBezTo>
                  <a:pt x="1204027" y="976121"/>
                  <a:pt x="1126207" y="929639"/>
                  <a:pt x="1043816" y="880395"/>
                </a:cubicBezTo>
                <a:cubicBezTo>
                  <a:pt x="998763" y="853439"/>
                  <a:pt x="952091" y="825627"/>
                  <a:pt x="912562" y="791527"/>
                </a:cubicBezTo>
                <a:cubicBezTo>
                  <a:pt x="762638" y="661987"/>
                  <a:pt x="722919" y="420528"/>
                  <a:pt x="822074" y="249269"/>
                </a:cubicBezTo>
                <a:cubicBezTo>
                  <a:pt x="791689" y="238410"/>
                  <a:pt x="758733" y="244316"/>
                  <a:pt x="728348" y="266318"/>
                </a:cubicBezTo>
                <a:cubicBezTo>
                  <a:pt x="680723" y="300799"/>
                  <a:pt x="650624" y="366712"/>
                  <a:pt x="656720" y="423100"/>
                </a:cubicBezTo>
                <a:cubicBezTo>
                  <a:pt x="665483" y="503967"/>
                  <a:pt x="715394" y="573500"/>
                  <a:pt x="763591" y="640746"/>
                </a:cubicBezTo>
                <a:cubicBezTo>
                  <a:pt x="775307" y="657034"/>
                  <a:pt x="787308" y="673798"/>
                  <a:pt x="798643" y="690562"/>
                </a:cubicBezTo>
                <a:cubicBezTo>
                  <a:pt x="824931" y="729519"/>
                  <a:pt x="851411" y="776192"/>
                  <a:pt x="848268" y="827055"/>
                </a:cubicBezTo>
                <a:cubicBezTo>
                  <a:pt x="846458" y="856297"/>
                  <a:pt x="831123" y="885920"/>
                  <a:pt x="808168" y="904303"/>
                </a:cubicBezTo>
                <a:cubicBezTo>
                  <a:pt x="790070" y="918876"/>
                  <a:pt x="768830" y="925068"/>
                  <a:pt x="748255" y="921829"/>
                </a:cubicBezTo>
                <a:cubicBezTo>
                  <a:pt x="723586" y="917924"/>
                  <a:pt x="703488" y="902207"/>
                  <a:pt x="685486" y="885825"/>
                </a:cubicBezTo>
                <a:cubicBezTo>
                  <a:pt x="517179" y="732662"/>
                  <a:pt x="448694" y="474535"/>
                  <a:pt x="518798" y="258032"/>
                </a:cubicBezTo>
                <a:lnTo>
                  <a:pt x="532419" y="262413"/>
                </a:lnTo>
                <a:cubicBezTo>
                  <a:pt x="463934" y="473678"/>
                  <a:pt x="530895" y="725709"/>
                  <a:pt x="695106" y="875252"/>
                </a:cubicBezTo>
                <a:cubicBezTo>
                  <a:pt x="711489" y="890111"/>
                  <a:pt x="729491" y="904398"/>
                  <a:pt x="750446" y="907732"/>
                </a:cubicBezTo>
                <a:cubicBezTo>
                  <a:pt x="771687" y="911066"/>
                  <a:pt x="788641" y="901636"/>
                  <a:pt x="799214" y="893159"/>
                </a:cubicBezTo>
                <a:cubicBezTo>
                  <a:pt x="819121" y="877157"/>
                  <a:pt x="832457" y="851535"/>
                  <a:pt x="833980" y="826198"/>
                </a:cubicBezTo>
                <a:cubicBezTo>
                  <a:pt x="836838" y="779525"/>
                  <a:pt x="811692" y="735425"/>
                  <a:pt x="786831" y="698563"/>
                </a:cubicBezTo>
                <a:cubicBezTo>
                  <a:pt x="775687" y="682085"/>
                  <a:pt x="763686" y="665321"/>
                  <a:pt x="752066" y="649128"/>
                </a:cubicBezTo>
                <a:cubicBezTo>
                  <a:pt x="702726" y="580358"/>
                  <a:pt x="651767" y="509301"/>
                  <a:pt x="642528" y="424719"/>
                </a:cubicBezTo>
                <a:cubicBezTo>
                  <a:pt x="635765" y="362521"/>
                  <a:pt x="667674" y="292703"/>
                  <a:pt x="719966" y="254889"/>
                </a:cubicBezTo>
                <a:cubicBezTo>
                  <a:pt x="742921" y="237743"/>
                  <a:pt x="767496" y="229361"/>
                  <a:pt x="791594" y="229361"/>
                </a:cubicBezTo>
                <a:close/>
                <a:moveTo>
                  <a:pt x="5799458" y="69246"/>
                </a:moveTo>
                <a:lnTo>
                  <a:pt x="5801173" y="74485"/>
                </a:lnTo>
                <a:cubicBezTo>
                  <a:pt x="5853179" y="238029"/>
                  <a:pt x="5805173" y="428529"/>
                  <a:pt x="5654392" y="656939"/>
                </a:cubicBezTo>
                <a:cubicBezTo>
                  <a:pt x="5588670" y="756475"/>
                  <a:pt x="5505517" y="866775"/>
                  <a:pt x="5387597" y="929925"/>
                </a:cubicBezTo>
                <a:cubicBezTo>
                  <a:pt x="5341401" y="954690"/>
                  <a:pt x="5291014" y="971359"/>
                  <a:pt x="5242341" y="987552"/>
                </a:cubicBezTo>
                <a:cubicBezTo>
                  <a:pt x="5193097" y="1003935"/>
                  <a:pt x="5142233" y="1020794"/>
                  <a:pt x="5096418" y="1045845"/>
                </a:cubicBezTo>
                <a:cubicBezTo>
                  <a:pt x="5007740" y="1094232"/>
                  <a:pt x="4931350" y="1196816"/>
                  <a:pt x="4964401" y="1291780"/>
                </a:cubicBezTo>
                <a:cubicBezTo>
                  <a:pt x="4982689" y="1344168"/>
                  <a:pt x="5026981" y="1378648"/>
                  <a:pt x="5073844" y="1415224"/>
                </a:cubicBezTo>
                <a:cubicBezTo>
                  <a:pt x="5093084" y="1430179"/>
                  <a:pt x="5112896" y="1445609"/>
                  <a:pt x="5130613" y="1462373"/>
                </a:cubicBezTo>
                <a:cubicBezTo>
                  <a:pt x="5268344" y="1592294"/>
                  <a:pt x="5277393" y="1835944"/>
                  <a:pt x="5149758" y="1973580"/>
                </a:cubicBezTo>
                <a:cubicBezTo>
                  <a:pt x="5138138" y="1986153"/>
                  <a:pt x="5126422" y="1995011"/>
                  <a:pt x="5113944" y="2000916"/>
                </a:cubicBezTo>
                <a:cubicBezTo>
                  <a:pt x="5047936" y="2031682"/>
                  <a:pt x="4992024" y="1975580"/>
                  <a:pt x="4947066" y="1930431"/>
                </a:cubicBezTo>
                <a:lnTo>
                  <a:pt x="4937541" y="1920906"/>
                </a:lnTo>
                <a:cubicBezTo>
                  <a:pt x="4792094" y="1776507"/>
                  <a:pt x="4546064" y="1740694"/>
                  <a:pt x="4365374" y="1837372"/>
                </a:cubicBezTo>
                <a:cubicBezTo>
                  <a:pt x="4330513" y="1856041"/>
                  <a:pt x="4249265" y="1908048"/>
                  <a:pt x="4246788" y="1988534"/>
                </a:cubicBezTo>
                <a:cubicBezTo>
                  <a:pt x="4245740" y="2021586"/>
                  <a:pt x="4258123" y="2052447"/>
                  <a:pt x="4271267" y="2085022"/>
                </a:cubicBezTo>
                <a:cubicBezTo>
                  <a:pt x="4280030" y="2106644"/>
                  <a:pt x="4288984" y="2129028"/>
                  <a:pt x="4293841" y="2152269"/>
                </a:cubicBezTo>
                <a:cubicBezTo>
                  <a:pt x="4310796" y="2234660"/>
                  <a:pt x="4274220" y="2315813"/>
                  <a:pt x="4238501" y="2385441"/>
                </a:cubicBezTo>
                <a:lnTo>
                  <a:pt x="4232882" y="2396490"/>
                </a:lnTo>
                <a:cubicBezTo>
                  <a:pt x="4198306" y="2463641"/>
                  <a:pt x="4162682" y="2533173"/>
                  <a:pt x="4165444" y="2606992"/>
                </a:cubicBezTo>
                <a:cubicBezTo>
                  <a:pt x="4167159" y="2651474"/>
                  <a:pt x="4190209" y="2698242"/>
                  <a:pt x="4224309" y="2726055"/>
                </a:cubicBezTo>
                <a:cubicBezTo>
                  <a:pt x="4241930" y="2740438"/>
                  <a:pt x="4270505" y="2756344"/>
                  <a:pt x="4306415" y="2750344"/>
                </a:cubicBezTo>
                <a:cubicBezTo>
                  <a:pt x="4315844" y="2748820"/>
                  <a:pt x="4324893" y="2745867"/>
                  <a:pt x="4334608" y="2742819"/>
                </a:cubicBezTo>
                <a:cubicBezTo>
                  <a:pt x="4348801" y="2738342"/>
                  <a:pt x="4363374" y="2733675"/>
                  <a:pt x="4378995" y="2733580"/>
                </a:cubicBezTo>
                <a:cubicBezTo>
                  <a:pt x="4398235" y="2733770"/>
                  <a:pt x="4415761" y="2740152"/>
                  <a:pt x="4432811" y="2746629"/>
                </a:cubicBezTo>
                <a:cubicBezTo>
                  <a:pt x="4441003" y="2749772"/>
                  <a:pt x="4449480" y="2752915"/>
                  <a:pt x="4457767" y="2755297"/>
                </a:cubicBezTo>
                <a:cubicBezTo>
                  <a:pt x="4540825" y="2778347"/>
                  <a:pt x="4621501" y="2717197"/>
                  <a:pt x="4652362" y="2689955"/>
                </a:cubicBezTo>
                <a:cubicBezTo>
                  <a:pt x="4674175" y="2670619"/>
                  <a:pt x="4694749" y="2648902"/>
                  <a:pt x="4714656" y="2627852"/>
                </a:cubicBezTo>
                <a:cubicBezTo>
                  <a:pt x="4744850" y="2595943"/>
                  <a:pt x="4776188" y="2562891"/>
                  <a:pt x="4812954" y="2536983"/>
                </a:cubicBezTo>
                <a:cubicBezTo>
                  <a:pt x="4985547" y="2415445"/>
                  <a:pt x="5210813" y="2486596"/>
                  <a:pt x="5299586" y="2522791"/>
                </a:cubicBezTo>
                <a:cubicBezTo>
                  <a:pt x="5461130" y="2588704"/>
                  <a:pt x="5577812" y="2692050"/>
                  <a:pt x="5628104" y="2813875"/>
                </a:cubicBezTo>
                <a:cubicBezTo>
                  <a:pt x="5666775" y="2907506"/>
                  <a:pt x="5667727" y="3013710"/>
                  <a:pt x="5663632" y="3105245"/>
                </a:cubicBezTo>
                <a:cubicBezTo>
                  <a:pt x="5659060" y="3205162"/>
                  <a:pt x="5647154" y="3309461"/>
                  <a:pt x="5590766" y="3394424"/>
                </a:cubicBezTo>
                <a:cubicBezTo>
                  <a:pt x="5537616" y="3474720"/>
                  <a:pt x="5426650" y="3538061"/>
                  <a:pt x="5325685" y="3497389"/>
                </a:cubicBezTo>
                <a:cubicBezTo>
                  <a:pt x="5309588" y="3490912"/>
                  <a:pt x="5297586" y="3483007"/>
                  <a:pt x="5289109" y="3473196"/>
                </a:cubicBezTo>
                <a:cubicBezTo>
                  <a:pt x="5268916" y="3449955"/>
                  <a:pt x="5268154" y="3417284"/>
                  <a:pt x="5267487" y="3388423"/>
                </a:cubicBezTo>
                <a:lnTo>
                  <a:pt x="5267296" y="3382137"/>
                </a:lnTo>
                <a:cubicBezTo>
                  <a:pt x="5261677" y="3167253"/>
                  <a:pt x="5116516" y="2966466"/>
                  <a:pt x="4914205" y="2893885"/>
                </a:cubicBezTo>
                <a:cubicBezTo>
                  <a:pt x="4846958" y="2869692"/>
                  <a:pt x="4785903" y="2864072"/>
                  <a:pt x="4732849" y="2876931"/>
                </a:cubicBezTo>
                <a:cubicBezTo>
                  <a:pt x="4604261" y="2908268"/>
                  <a:pt x="4533586" y="3045999"/>
                  <a:pt x="4522251" y="3160681"/>
                </a:cubicBezTo>
                <a:cubicBezTo>
                  <a:pt x="4510821" y="3276790"/>
                  <a:pt x="4542253" y="3393567"/>
                  <a:pt x="4572638" y="3506438"/>
                </a:cubicBezTo>
                <a:lnTo>
                  <a:pt x="4580830" y="3537109"/>
                </a:lnTo>
                <a:cubicBezTo>
                  <a:pt x="4612358" y="3655504"/>
                  <a:pt x="4643218" y="3792474"/>
                  <a:pt x="4609691" y="3920966"/>
                </a:cubicBezTo>
                <a:cubicBezTo>
                  <a:pt x="4598451" y="3964114"/>
                  <a:pt x="4581973" y="3998023"/>
                  <a:pt x="4559303" y="4024693"/>
                </a:cubicBezTo>
                <a:cubicBezTo>
                  <a:pt x="4516965" y="4074604"/>
                  <a:pt x="4458314" y="4096321"/>
                  <a:pt x="4393318" y="4102322"/>
                </a:cubicBezTo>
                <a:cubicBezTo>
                  <a:pt x="4328322" y="4108322"/>
                  <a:pt x="4256980" y="4098607"/>
                  <a:pt x="4189257" y="4085653"/>
                </a:cubicBezTo>
                <a:cubicBezTo>
                  <a:pt x="4166778" y="4081367"/>
                  <a:pt x="4138774" y="4076033"/>
                  <a:pt x="4119153" y="4057364"/>
                </a:cubicBezTo>
                <a:cubicBezTo>
                  <a:pt x="4081053" y="4021169"/>
                  <a:pt x="4094959" y="3960209"/>
                  <a:pt x="4111342" y="3911155"/>
                </a:cubicBezTo>
                <a:cubicBezTo>
                  <a:pt x="4155539" y="3778663"/>
                  <a:pt x="4200877" y="3606070"/>
                  <a:pt x="4159158" y="3446335"/>
                </a:cubicBezTo>
                <a:cubicBezTo>
                  <a:pt x="4142775" y="3383851"/>
                  <a:pt x="4113533" y="3324415"/>
                  <a:pt x="4085149" y="3266980"/>
                </a:cubicBezTo>
                <a:cubicBezTo>
                  <a:pt x="4060860" y="3217640"/>
                  <a:pt x="4035714" y="3166681"/>
                  <a:pt x="4018474" y="3113437"/>
                </a:cubicBezTo>
                <a:cubicBezTo>
                  <a:pt x="4014187" y="3100197"/>
                  <a:pt x="4010377" y="3086671"/>
                  <a:pt x="4006663" y="3073622"/>
                </a:cubicBezTo>
                <a:cubicBezTo>
                  <a:pt x="3998185" y="3043714"/>
                  <a:pt x="3989327" y="3012757"/>
                  <a:pt x="3975135" y="2984944"/>
                </a:cubicBezTo>
                <a:cubicBezTo>
                  <a:pt x="3942178" y="2920365"/>
                  <a:pt x="3881885" y="2874359"/>
                  <a:pt x="3823592" y="2829877"/>
                </a:cubicBezTo>
                <a:cubicBezTo>
                  <a:pt x="3807209" y="2817399"/>
                  <a:pt x="3790350" y="2804541"/>
                  <a:pt x="3774253" y="2791396"/>
                </a:cubicBezTo>
                <a:cubicBezTo>
                  <a:pt x="3718246" y="2745676"/>
                  <a:pt x="3627282" y="2652712"/>
                  <a:pt x="3647475" y="2544223"/>
                </a:cubicBezTo>
                <a:cubicBezTo>
                  <a:pt x="3659381" y="2480214"/>
                  <a:pt x="3706054" y="2432971"/>
                  <a:pt x="3751202" y="2387346"/>
                </a:cubicBezTo>
                <a:cubicBezTo>
                  <a:pt x="3773586" y="2364676"/>
                  <a:pt x="3796636" y="2341340"/>
                  <a:pt x="3815210" y="2316289"/>
                </a:cubicBezTo>
                <a:cubicBezTo>
                  <a:pt x="3884266" y="2222754"/>
                  <a:pt x="3893887" y="2091023"/>
                  <a:pt x="3838927" y="1988534"/>
                </a:cubicBezTo>
                <a:cubicBezTo>
                  <a:pt x="3830831" y="1973389"/>
                  <a:pt x="3821211" y="1958625"/>
                  <a:pt x="3811972" y="1944338"/>
                </a:cubicBezTo>
                <a:cubicBezTo>
                  <a:pt x="3797779" y="1922430"/>
                  <a:pt x="3783111" y="1899761"/>
                  <a:pt x="3773015" y="1874901"/>
                </a:cubicBezTo>
                <a:cubicBezTo>
                  <a:pt x="3747107" y="1811274"/>
                  <a:pt x="3753583" y="1740694"/>
                  <a:pt x="3762156" y="1686211"/>
                </a:cubicBezTo>
                <a:cubicBezTo>
                  <a:pt x="3788921" y="1516094"/>
                  <a:pt x="3859787" y="1355598"/>
                  <a:pt x="3928272" y="1200340"/>
                </a:cubicBezTo>
                <a:cubicBezTo>
                  <a:pt x="3954656" y="1140619"/>
                  <a:pt x="3981898" y="1078801"/>
                  <a:pt x="4006282" y="1017365"/>
                </a:cubicBezTo>
                <a:cubicBezTo>
                  <a:pt x="4117248" y="737330"/>
                  <a:pt x="4133631" y="512635"/>
                  <a:pt x="4056193" y="330612"/>
                </a:cubicBezTo>
                <a:lnTo>
                  <a:pt x="4069337" y="324993"/>
                </a:lnTo>
                <a:cubicBezTo>
                  <a:pt x="4148204" y="510730"/>
                  <a:pt x="4131916" y="738854"/>
                  <a:pt x="4019521" y="1022604"/>
                </a:cubicBezTo>
                <a:cubicBezTo>
                  <a:pt x="3995137" y="1084230"/>
                  <a:pt x="3967801" y="1146143"/>
                  <a:pt x="3941321" y="1206055"/>
                </a:cubicBezTo>
                <a:cubicBezTo>
                  <a:pt x="3873217" y="1360455"/>
                  <a:pt x="3802733" y="1520095"/>
                  <a:pt x="3776253" y="1688401"/>
                </a:cubicBezTo>
                <a:cubicBezTo>
                  <a:pt x="3767966" y="1740979"/>
                  <a:pt x="3761680" y="1809083"/>
                  <a:pt x="3786254" y="1869471"/>
                </a:cubicBezTo>
                <a:cubicBezTo>
                  <a:pt x="3795874" y="1893094"/>
                  <a:pt x="3810162" y="1915191"/>
                  <a:pt x="3824068" y="1936528"/>
                </a:cubicBezTo>
                <a:cubicBezTo>
                  <a:pt x="3833498" y="1951101"/>
                  <a:pt x="3843214" y="1966150"/>
                  <a:pt x="3851596" y="1981771"/>
                </a:cubicBezTo>
                <a:cubicBezTo>
                  <a:pt x="3909032" y="2089023"/>
                  <a:pt x="3899030" y="2226849"/>
                  <a:pt x="3826735" y="2324766"/>
                </a:cubicBezTo>
                <a:cubicBezTo>
                  <a:pt x="3807590" y="2350674"/>
                  <a:pt x="3784159" y="2374392"/>
                  <a:pt x="3761394" y="2397442"/>
                </a:cubicBezTo>
                <a:cubicBezTo>
                  <a:pt x="3715769" y="2443639"/>
                  <a:pt x="3672621" y="2487263"/>
                  <a:pt x="3661572" y="2546889"/>
                </a:cubicBezTo>
                <a:cubicBezTo>
                  <a:pt x="3642808" y="2648140"/>
                  <a:pt x="3729771" y="2736628"/>
                  <a:pt x="3783301" y="2780347"/>
                </a:cubicBezTo>
                <a:cubicBezTo>
                  <a:pt x="3799208" y="2793301"/>
                  <a:pt x="3815972" y="2806160"/>
                  <a:pt x="3832260" y="2818542"/>
                </a:cubicBezTo>
                <a:cubicBezTo>
                  <a:pt x="3891886" y="2863977"/>
                  <a:pt x="3953418" y="2910935"/>
                  <a:pt x="3987899" y="2978467"/>
                </a:cubicBezTo>
                <a:cubicBezTo>
                  <a:pt x="4002758" y="3007519"/>
                  <a:pt x="4011711" y="3039141"/>
                  <a:pt x="4020379" y="3069717"/>
                </a:cubicBezTo>
                <a:cubicBezTo>
                  <a:pt x="4024093" y="3082671"/>
                  <a:pt x="4027903" y="3096101"/>
                  <a:pt x="4032094" y="3109055"/>
                </a:cubicBezTo>
                <a:cubicBezTo>
                  <a:pt x="4049049" y="3161347"/>
                  <a:pt x="4073909" y="3211830"/>
                  <a:pt x="4098008" y="3260693"/>
                </a:cubicBezTo>
                <a:cubicBezTo>
                  <a:pt x="4126678" y="3318796"/>
                  <a:pt x="4156300" y="3378898"/>
                  <a:pt x="4172969" y="3442811"/>
                </a:cubicBezTo>
                <a:cubicBezTo>
                  <a:pt x="4215641" y="3606165"/>
                  <a:pt x="4169731" y="3781330"/>
                  <a:pt x="4124868" y="3915727"/>
                </a:cubicBezTo>
                <a:cubicBezTo>
                  <a:pt x="4109818" y="3960781"/>
                  <a:pt x="4096769" y="4016407"/>
                  <a:pt x="4128964" y="4047077"/>
                </a:cubicBezTo>
                <a:cubicBezTo>
                  <a:pt x="4145537" y="4062793"/>
                  <a:pt x="4171255" y="4067746"/>
                  <a:pt x="4191829" y="4071652"/>
                </a:cubicBezTo>
                <a:cubicBezTo>
                  <a:pt x="4323274" y="4096798"/>
                  <a:pt x="4468340" y="4109752"/>
                  <a:pt x="4548349" y="4015454"/>
                </a:cubicBezTo>
                <a:cubicBezTo>
                  <a:pt x="4569590" y="3990499"/>
                  <a:pt x="4585116" y="3958399"/>
                  <a:pt x="4595784" y="3917347"/>
                </a:cubicBezTo>
                <a:cubicBezTo>
                  <a:pt x="4628455" y="3792283"/>
                  <a:pt x="4597975" y="3657409"/>
                  <a:pt x="4566923" y="3540823"/>
                </a:cubicBezTo>
                <a:lnTo>
                  <a:pt x="4558732" y="3510153"/>
                </a:lnTo>
                <a:cubicBezTo>
                  <a:pt x="4527966" y="3396043"/>
                  <a:pt x="4496248" y="3278028"/>
                  <a:pt x="4507964" y="3159347"/>
                </a:cubicBezTo>
                <a:cubicBezTo>
                  <a:pt x="4519774" y="3039808"/>
                  <a:pt x="4594069" y="2896171"/>
                  <a:pt x="4729420" y="2863120"/>
                </a:cubicBezTo>
                <a:cubicBezTo>
                  <a:pt x="4785236" y="2849499"/>
                  <a:pt x="4849054" y="2855309"/>
                  <a:pt x="4918967" y="2880455"/>
                </a:cubicBezTo>
                <a:cubicBezTo>
                  <a:pt x="5126708" y="2955036"/>
                  <a:pt x="5275774" y="3161252"/>
                  <a:pt x="5281489" y="3381851"/>
                </a:cubicBezTo>
                <a:lnTo>
                  <a:pt x="5281679" y="3388138"/>
                </a:lnTo>
                <a:cubicBezTo>
                  <a:pt x="5282346" y="3415855"/>
                  <a:pt x="5282917" y="3444526"/>
                  <a:pt x="5299777" y="3463861"/>
                </a:cubicBezTo>
                <a:cubicBezTo>
                  <a:pt x="5306730" y="3471862"/>
                  <a:pt x="5316922" y="3478530"/>
                  <a:pt x="5330923" y="3484149"/>
                </a:cubicBezTo>
                <a:cubicBezTo>
                  <a:pt x="5424840" y="3521964"/>
                  <a:pt x="5528663" y="3462147"/>
                  <a:pt x="5578764" y="3386614"/>
                </a:cubicBezTo>
                <a:cubicBezTo>
                  <a:pt x="5633152" y="3304508"/>
                  <a:pt x="5644772" y="3202590"/>
                  <a:pt x="5649249" y="3104674"/>
                </a:cubicBezTo>
                <a:cubicBezTo>
                  <a:pt x="5653535" y="3010186"/>
                  <a:pt x="5652297" y="2910268"/>
                  <a:pt x="5614864" y="2819400"/>
                </a:cubicBezTo>
                <a:cubicBezTo>
                  <a:pt x="5566001" y="2701099"/>
                  <a:pt x="5452081" y="2600515"/>
                  <a:pt x="5294157" y="2536126"/>
                </a:cubicBezTo>
                <a:cubicBezTo>
                  <a:pt x="5207479" y="2500789"/>
                  <a:pt x="4987928" y="2431256"/>
                  <a:pt x="4821146" y="2548795"/>
                </a:cubicBezTo>
                <a:cubicBezTo>
                  <a:pt x="4785522" y="2573845"/>
                  <a:pt x="4754756" y="2606325"/>
                  <a:pt x="4725038" y="2637758"/>
                </a:cubicBezTo>
                <a:cubicBezTo>
                  <a:pt x="4704941" y="2658999"/>
                  <a:pt x="4684081" y="2681001"/>
                  <a:pt x="4661792" y="2700718"/>
                </a:cubicBezTo>
                <a:cubicBezTo>
                  <a:pt x="4592926" y="2761773"/>
                  <a:pt x="4517108" y="2786729"/>
                  <a:pt x="4453861" y="2769203"/>
                </a:cubicBezTo>
                <a:cubicBezTo>
                  <a:pt x="4444908" y="2766726"/>
                  <a:pt x="4436145" y="2763393"/>
                  <a:pt x="4427573" y="2760154"/>
                </a:cubicBezTo>
                <a:cubicBezTo>
                  <a:pt x="4411094" y="2753963"/>
                  <a:pt x="4395568" y="2748057"/>
                  <a:pt x="4379281" y="2748057"/>
                </a:cubicBezTo>
                <a:cubicBezTo>
                  <a:pt x="4379185" y="2748057"/>
                  <a:pt x="4378995" y="2748057"/>
                  <a:pt x="4378900" y="2748057"/>
                </a:cubicBezTo>
                <a:cubicBezTo>
                  <a:pt x="4365469" y="2748153"/>
                  <a:pt x="4352516" y="2752248"/>
                  <a:pt x="4338704" y="2756630"/>
                </a:cubicBezTo>
                <a:cubicBezTo>
                  <a:pt x="4328989" y="2759678"/>
                  <a:pt x="4318987" y="2762916"/>
                  <a:pt x="4308605" y="2764631"/>
                </a:cubicBezTo>
                <a:cubicBezTo>
                  <a:pt x="4276030" y="2770060"/>
                  <a:pt x="4243740" y="2760631"/>
                  <a:pt x="4215165" y="2737294"/>
                </a:cubicBezTo>
                <a:cubicBezTo>
                  <a:pt x="4178017" y="2707005"/>
                  <a:pt x="4152871" y="2656141"/>
                  <a:pt x="4151062" y="2607659"/>
                </a:cubicBezTo>
                <a:cubicBezTo>
                  <a:pt x="4148109" y="2530030"/>
                  <a:pt x="4184685" y="2458879"/>
                  <a:pt x="4220118" y="2390108"/>
                </a:cubicBezTo>
                <a:lnTo>
                  <a:pt x="4225738" y="2379059"/>
                </a:lnTo>
                <a:cubicBezTo>
                  <a:pt x="4260314" y="2311622"/>
                  <a:pt x="4295842" y="2233136"/>
                  <a:pt x="4279744" y="2155222"/>
                </a:cubicBezTo>
                <a:cubicBezTo>
                  <a:pt x="4275173" y="2133219"/>
                  <a:pt x="4266409" y="2111502"/>
                  <a:pt x="4257932" y="2090451"/>
                </a:cubicBezTo>
                <a:cubicBezTo>
                  <a:pt x="4244788" y="2057876"/>
                  <a:pt x="4231262" y="2024253"/>
                  <a:pt x="4232405" y="1988248"/>
                </a:cubicBezTo>
                <a:cubicBezTo>
                  <a:pt x="4235167" y="1900332"/>
                  <a:pt x="4321559" y="1844706"/>
                  <a:pt x="4358516" y="1824895"/>
                </a:cubicBezTo>
                <a:cubicBezTo>
                  <a:pt x="4544540" y="1725263"/>
                  <a:pt x="4797714" y="1762220"/>
                  <a:pt x="4947447" y="1910810"/>
                </a:cubicBezTo>
                <a:lnTo>
                  <a:pt x="4957067" y="1920430"/>
                </a:lnTo>
                <a:cubicBezTo>
                  <a:pt x="5001073" y="1964531"/>
                  <a:pt x="5050888" y="2014442"/>
                  <a:pt x="5107753" y="1988058"/>
                </a:cubicBezTo>
                <a:cubicBezTo>
                  <a:pt x="5118516" y="1983009"/>
                  <a:pt x="5128803" y="1975199"/>
                  <a:pt x="5139185" y="1963959"/>
                </a:cubicBezTo>
                <a:cubicBezTo>
                  <a:pt x="5261867" y="1831753"/>
                  <a:pt x="5253104" y="1597628"/>
                  <a:pt x="5120707" y="1472850"/>
                </a:cubicBezTo>
                <a:cubicBezTo>
                  <a:pt x="5103467" y="1456563"/>
                  <a:pt x="5083940" y="1441323"/>
                  <a:pt x="5064985" y="1426559"/>
                </a:cubicBezTo>
                <a:cubicBezTo>
                  <a:pt x="5018504" y="1390364"/>
                  <a:pt x="4970402" y="1352931"/>
                  <a:pt x="4950781" y="1296543"/>
                </a:cubicBezTo>
                <a:cubicBezTo>
                  <a:pt x="4915062" y="1194149"/>
                  <a:pt x="4995548" y="1084516"/>
                  <a:pt x="5089465" y="1033367"/>
                </a:cubicBezTo>
                <a:cubicBezTo>
                  <a:pt x="5136423" y="1007745"/>
                  <a:pt x="5187953" y="990600"/>
                  <a:pt x="5237769" y="974121"/>
                </a:cubicBezTo>
                <a:cubicBezTo>
                  <a:pt x="5285966" y="958120"/>
                  <a:pt x="5335686" y="941546"/>
                  <a:pt x="5380834" y="917448"/>
                </a:cubicBezTo>
                <a:cubicBezTo>
                  <a:pt x="5495896" y="855821"/>
                  <a:pt x="5577621" y="747236"/>
                  <a:pt x="5642391" y="649224"/>
                </a:cubicBezTo>
                <a:cubicBezTo>
                  <a:pt x="5789076" y="427101"/>
                  <a:pt x="5837082" y="242221"/>
                  <a:pt x="5789171" y="84296"/>
                </a:cubicBezTo>
                <a:cubicBezTo>
                  <a:pt x="5696112" y="89344"/>
                  <a:pt x="5601052" y="100202"/>
                  <a:pt x="5541712" y="162115"/>
                </a:cubicBezTo>
                <a:cubicBezTo>
                  <a:pt x="5483228" y="223075"/>
                  <a:pt x="5478371" y="308515"/>
                  <a:pt x="5473132" y="399097"/>
                </a:cubicBezTo>
                <a:cubicBezTo>
                  <a:pt x="5469036" y="470534"/>
                  <a:pt x="5464750" y="544353"/>
                  <a:pt x="5432365" y="607028"/>
                </a:cubicBezTo>
                <a:cubicBezTo>
                  <a:pt x="5390264" y="688371"/>
                  <a:pt x="5308826" y="737044"/>
                  <a:pt x="5230149" y="784003"/>
                </a:cubicBezTo>
                <a:cubicBezTo>
                  <a:pt x="5223005" y="788289"/>
                  <a:pt x="5215862" y="792575"/>
                  <a:pt x="5208718" y="796861"/>
                </a:cubicBezTo>
                <a:cubicBezTo>
                  <a:pt x="5086798" y="870489"/>
                  <a:pt x="5006026" y="937926"/>
                  <a:pt x="4946875" y="1015746"/>
                </a:cubicBezTo>
                <a:cubicBezTo>
                  <a:pt x="4871818" y="1114425"/>
                  <a:pt x="4837529" y="1230154"/>
                  <a:pt x="4852864" y="1333500"/>
                </a:cubicBezTo>
                <a:cubicBezTo>
                  <a:pt x="4859436" y="1378077"/>
                  <a:pt x="4875247" y="1421701"/>
                  <a:pt x="4890488" y="1463802"/>
                </a:cubicBezTo>
                <a:cubicBezTo>
                  <a:pt x="4905251" y="1504473"/>
                  <a:pt x="4920491" y="1546574"/>
                  <a:pt x="4927825" y="1590294"/>
                </a:cubicBezTo>
                <a:cubicBezTo>
                  <a:pt x="4929730" y="1601343"/>
                  <a:pt x="4929350" y="1611820"/>
                  <a:pt x="4926778" y="1621440"/>
                </a:cubicBezTo>
                <a:cubicBezTo>
                  <a:pt x="4916681" y="1659445"/>
                  <a:pt x="4880677" y="1673542"/>
                  <a:pt x="4819717" y="1663255"/>
                </a:cubicBezTo>
                <a:cubicBezTo>
                  <a:pt x="4796000" y="1659255"/>
                  <a:pt x="4772187" y="1654873"/>
                  <a:pt x="4748470" y="1650492"/>
                </a:cubicBezTo>
                <a:cubicBezTo>
                  <a:pt x="4658935" y="1633918"/>
                  <a:pt x="4566447" y="1616869"/>
                  <a:pt x="4474912" y="1622583"/>
                </a:cubicBezTo>
                <a:cubicBezTo>
                  <a:pt x="4373566" y="1629061"/>
                  <a:pt x="4244883" y="1673923"/>
                  <a:pt x="4187733" y="1780698"/>
                </a:cubicBezTo>
                <a:cubicBezTo>
                  <a:pt x="4155158" y="1841468"/>
                  <a:pt x="4150204" y="1913382"/>
                  <a:pt x="4145347" y="1982819"/>
                </a:cubicBezTo>
                <a:cubicBezTo>
                  <a:pt x="4144299" y="1997964"/>
                  <a:pt x="4143251" y="2013108"/>
                  <a:pt x="4141918" y="2028063"/>
                </a:cubicBezTo>
                <a:cubicBezTo>
                  <a:pt x="4135917" y="2095405"/>
                  <a:pt x="4123820" y="2163032"/>
                  <a:pt x="4112104" y="2228469"/>
                </a:cubicBezTo>
                <a:cubicBezTo>
                  <a:pt x="4098769" y="2302478"/>
                  <a:pt x="4085053" y="2378964"/>
                  <a:pt x="4080386" y="2454973"/>
                </a:cubicBezTo>
                <a:cubicBezTo>
                  <a:pt x="4074385" y="2552319"/>
                  <a:pt x="4081720" y="2733103"/>
                  <a:pt x="4198687" y="2850642"/>
                </a:cubicBezTo>
                <a:cubicBezTo>
                  <a:pt x="4200973" y="2852928"/>
                  <a:pt x="4208212" y="2858738"/>
                  <a:pt x="4217356" y="2865977"/>
                </a:cubicBezTo>
                <a:cubicBezTo>
                  <a:pt x="4265838" y="2904553"/>
                  <a:pt x="4379566" y="2994946"/>
                  <a:pt x="4398902" y="3071812"/>
                </a:cubicBezTo>
                <a:cubicBezTo>
                  <a:pt x="4407094" y="3104292"/>
                  <a:pt x="4407189" y="3150298"/>
                  <a:pt x="4382710" y="3182207"/>
                </a:cubicBezTo>
                <a:cubicBezTo>
                  <a:pt x="4367660" y="3201829"/>
                  <a:pt x="4345276" y="3212497"/>
                  <a:pt x="4318035" y="3212878"/>
                </a:cubicBezTo>
                <a:cubicBezTo>
                  <a:pt x="4280697" y="3213354"/>
                  <a:pt x="4244883" y="3193161"/>
                  <a:pt x="4224404" y="3159919"/>
                </a:cubicBezTo>
                <a:cubicBezTo>
                  <a:pt x="4204307" y="3127343"/>
                  <a:pt x="4184971" y="3093053"/>
                  <a:pt x="4166302" y="3059906"/>
                </a:cubicBezTo>
                <a:cubicBezTo>
                  <a:pt x="4115343" y="2969419"/>
                  <a:pt x="4062574" y="2875788"/>
                  <a:pt x="3986851" y="2804064"/>
                </a:cubicBezTo>
                <a:cubicBezTo>
                  <a:pt x="3978183" y="2795873"/>
                  <a:pt x="3969134" y="2787872"/>
                  <a:pt x="3960181" y="2779871"/>
                </a:cubicBezTo>
                <a:cubicBezTo>
                  <a:pt x="3935225" y="2757868"/>
                  <a:pt x="3909508" y="2735104"/>
                  <a:pt x="3890648" y="2706624"/>
                </a:cubicBezTo>
                <a:cubicBezTo>
                  <a:pt x="3821687" y="2602897"/>
                  <a:pt x="3864264" y="2476405"/>
                  <a:pt x="3905317" y="2354008"/>
                </a:cubicBezTo>
                <a:cubicBezTo>
                  <a:pt x="3914556" y="2326481"/>
                  <a:pt x="3924081" y="2298001"/>
                  <a:pt x="3931987" y="2270950"/>
                </a:cubicBezTo>
                <a:cubicBezTo>
                  <a:pt x="3961609" y="2168271"/>
                  <a:pt x="3967896" y="2058352"/>
                  <a:pt x="3950275" y="1953006"/>
                </a:cubicBezTo>
                <a:cubicBezTo>
                  <a:pt x="3948084" y="1940052"/>
                  <a:pt x="3945512" y="1927003"/>
                  <a:pt x="3943036" y="1913953"/>
                </a:cubicBezTo>
                <a:cubicBezTo>
                  <a:pt x="3933701" y="1866042"/>
                  <a:pt x="3924081" y="1816513"/>
                  <a:pt x="3932368" y="1767363"/>
                </a:cubicBezTo>
                <a:cubicBezTo>
                  <a:pt x="3940083" y="1721834"/>
                  <a:pt x="3962562" y="1680781"/>
                  <a:pt x="3984184" y="1641157"/>
                </a:cubicBezTo>
                <a:lnTo>
                  <a:pt x="3989041" y="1632204"/>
                </a:lnTo>
                <a:cubicBezTo>
                  <a:pt x="4172112" y="1295971"/>
                  <a:pt x="4272315" y="916019"/>
                  <a:pt x="4278983" y="533209"/>
                </a:cubicBezTo>
                <a:lnTo>
                  <a:pt x="4279078" y="526828"/>
                </a:lnTo>
                <a:cubicBezTo>
                  <a:pt x="4280697" y="430053"/>
                  <a:pt x="4282507" y="320421"/>
                  <a:pt x="4382424" y="263652"/>
                </a:cubicBezTo>
                <a:cubicBezTo>
                  <a:pt x="4408237" y="248983"/>
                  <a:pt x="4439002" y="245745"/>
                  <a:pt x="4466720" y="254889"/>
                </a:cubicBezTo>
                <a:cubicBezTo>
                  <a:pt x="4493485" y="263747"/>
                  <a:pt x="4514536" y="282797"/>
                  <a:pt x="4525870" y="308609"/>
                </a:cubicBezTo>
                <a:cubicBezTo>
                  <a:pt x="4549397" y="361854"/>
                  <a:pt x="4516536" y="409479"/>
                  <a:pt x="4487580" y="451484"/>
                </a:cubicBezTo>
                <a:cubicBezTo>
                  <a:pt x="4483770" y="457009"/>
                  <a:pt x="4479960" y="462534"/>
                  <a:pt x="4476341" y="467963"/>
                </a:cubicBezTo>
                <a:cubicBezTo>
                  <a:pt x="4395473" y="589597"/>
                  <a:pt x="4386234" y="742568"/>
                  <a:pt x="4377281" y="890492"/>
                </a:cubicBezTo>
                <a:cubicBezTo>
                  <a:pt x="4368422" y="1036415"/>
                  <a:pt x="4359374" y="1187291"/>
                  <a:pt x="4282411" y="1311116"/>
                </a:cubicBezTo>
                <a:cubicBezTo>
                  <a:pt x="4277744" y="1318641"/>
                  <a:pt x="4272791" y="1326165"/>
                  <a:pt x="4267838" y="1333690"/>
                </a:cubicBezTo>
                <a:cubicBezTo>
                  <a:pt x="4244407" y="1369123"/>
                  <a:pt x="4222214" y="1402651"/>
                  <a:pt x="4225261" y="1444942"/>
                </a:cubicBezTo>
                <a:cubicBezTo>
                  <a:pt x="4227166" y="1470660"/>
                  <a:pt x="4242407" y="1492091"/>
                  <a:pt x="4264219" y="1499616"/>
                </a:cubicBezTo>
                <a:cubicBezTo>
                  <a:pt x="4287936" y="1507807"/>
                  <a:pt x="4307176" y="1495711"/>
                  <a:pt x="4327560" y="1482852"/>
                </a:cubicBezTo>
                <a:cubicBezTo>
                  <a:pt x="4331465" y="1480375"/>
                  <a:pt x="4335370" y="1477899"/>
                  <a:pt x="4339276" y="1475613"/>
                </a:cubicBezTo>
                <a:cubicBezTo>
                  <a:pt x="4396331" y="1441989"/>
                  <a:pt x="4469292" y="1437989"/>
                  <a:pt x="4529585" y="1465326"/>
                </a:cubicBezTo>
                <a:cubicBezTo>
                  <a:pt x="4534252" y="1467421"/>
                  <a:pt x="4538920" y="1469803"/>
                  <a:pt x="4543682" y="1472088"/>
                </a:cubicBezTo>
                <a:cubicBezTo>
                  <a:pt x="4567495" y="1483899"/>
                  <a:pt x="4590069" y="1495044"/>
                  <a:pt x="4616263" y="1480947"/>
                </a:cubicBezTo>
                <a:cubicBezTo>
                  <a:pt x="4631979" y="1472565"/>
                  <a:pt x="4643790" y="1457229"/>
                  <a:pt x="4649505" y="1437798"/>
                </a:cubicBezTo>
                <a:cubicBezTo>
                  <a:pt x="4659220" y="1404842"/>
                  <a:pt x="4652458" y="1372457"/>
                  <a:pt x="4645314" y="1338262"/>
                </a:cubicBezTo>
                <a:cubicBezTo>
                  <a:pt x="4643218" y="1328261"/>
                  <a:pt x="4641123" y="1318260"/>
                  <a:pt x="4639504" y="1308354"/>
                </a:cubicBezTo>
                <a:cubicBezTo>
                  <a:pt x="4620454" y="1193196"/>
                  <a:pt x="4658554" y="1062037"/>
                  <a:pt x="4744279" y="948690"/>
                </a:cubicBezTo>
                <a:cubicBezTo>
                  <a:pt x="4821812" y="845915"/>
                  <a:pt x="4926778" y="767238"/>
                  <a:pt x="5027552" y="695420"/>
                </a:cubicBezTo>
                <a:cubicBezTo>
                  <a:pt x="5100990" y="643033"/>
                  <a:pt x="5184238" y="583692"/>
                  <a:pt x="5209194" y="494157"/>
                </a:cubicBezTo>
                <a:cubicBezTo>
                  <a:pt x="5222719" y="445484"/>
                  <a:pt x="5205575" y="385191"/>
                  <a:pt x="5167665" y="347472"/>
                </a:cubicBezTo>
                <a:cubicBezTo>
                  <a:pt x="5143471" y="323374"/>
                  <a:pt x="5114896" y="312991"/>
                  <a:pt x="5086321" y="317658"/>
                </a:cubicBezTo>
                <a:cubicBezTo>
                  <a:pt x="5122993" y="376333"/>
                  <a:pt x="5099942" y="458247"/>
                  <a:pt x="5057366" y="508444"/>
                </a:cubicBezTo>
                <a:cubicBezTo>
                  <a:pt x="5022790" y="549211"/>
                  <a:pt x="4976975" y="578072"/>
                  <a:pt x="4932588" y="605980"/>
                </a:cubicBezTo>
                <a:cubicBezTo>
                  <a:pt x="4918396" y="614838"/>
                  <a:pt x="4903822" y="624077"/>
                  <a:pt x="4889821" y="633508"/>
                </a:cubicBezTo>
                <a:cubicBezTo>
                  <a:pt x="4710941" y="753903"/>
                  <a:pt x="4591212" y="953643"/>
                  <a:pt x="4577115" y="1154620"/>
                </a:cubicBezTo>
                <a:cubicBezTo>
                  <a:pt x="4576734" y="1160240"/>
                  <a:pt x="4576448" y="1165860"/>
                  <a:pt x="4576067" y="1171479"/>
                </a:cubicBezTo>
                <a:cubicBezTo>
                  <a:pt x="4574353" y="1200912"/>
                  <a:pt x="4572638" y="1231392"/>
                  <a:pt x="4560827" y="1259300"/>
                </a:cubicBezTo>
                <a:cubicBezTo>
                  <a:pt x="4546635" y="1292828"/>
                  <a:pt x="4511964" y="1323689"/>
                  <a:pt x="4473102" y="1317688"/>
                </a:cubicBezTo>
                <a:lnTo>
                  <a:pt x="4469006" y="1317021"/>
                </a:lnTo>
                <a:lnTo>
                  <a:pt x="4467577" y="1313116"/>
                </a:lnTo>
                <a:cubicBezTo>
                  <a:pt x="4423762" y="1196721"/>
                  <a:pt x="4431859" y="1056798"/>
                  <a:pt x="4492342" y="885158"/>
                </a:cubicBezTo>
                <a:cubicBezTo>
                  <a:pt x="4509107" y="837628"/>
                  <a:pt x="4528537" y="790193"/>
                  <a:pt x="4547302" y="744283"/>
                </a:cubicBezTo>
                <a:cubicBezTo>
                  <a:pt x="4582258" y="658844"/>
                  <a:pt x="4618453" y="570547"/>
                  <a:pt x="4638266" y="479298"/>
                </a:cubicBezTo>
                <a:cubicBezTo>
                  <a:pt x="4652648" y="412813"/>
                  <a:pt x="4679985" y="324707"/>
                  <a:pt x="4750565" y="324707"/>
                </a:cubicBezTo>
                <a:cubicBezTo>
                  <a:pt x="4750851" y="324707"/>
                  <a:pt x="4751232" y="324707"/>
                  <a:pt x="4751518" y="324707"/>
                </a:cubicBezTo>
                <a:cubicBezTo>
                  <a:pt x="4775997" y="324993"/>
                  <a:pt x="4797142" y="336804"/>
                  <a:pt x="4812763" y="358806"/>
                </a:cubicBezTo>
                <a:cubicBezTo>
                  <a:pt x="4834957" y="390239"/>
                  <a:pt x="4841338" y="438817"/>
                  <a:pt x="4828289" y="476726"/>
                </a:cubicBezTo>
                <a:cubicBezTo>
                  <a:pt x="4821717" y="495967"/>
                  <a:pt x="4811906" y="514921"/>
                  <a:pt x="4796666" y="538258"/>
                </a:cubicBezTo>
                <a:cubicBezTo>
                  <a:pt x="4790951" y="546925"/>
                  <a:pt x="4795047" y="554831"/>
                  <a:pt x="4800286" y="558831"/>
                </a:cubicBezTo>
                <a:cubicBezTo>
                  <a:pt x="4805429" y="562832"/>
                  <a:pt x="4813906" y="564832"/>
                  <a:pt x="4820860" y="557402"/>
                </a:cubicBezTo>
                <a:cubicBezTo>
                  <a:pt x="4881343" y="492156"/>
                  <a:pt x="4912585" y="403098"/>
                  <a:pt x="4904204" y="319087"/>
                </a:cubicBezTo>
                <a:lnTo>
                  <a:pt x="4900679" y="283940"/>
                </a:lnTo>
                <a:lnTo>
                  <a:pt x="4940684" y="357473"/>
                </a:lnTo>
                <a:lnTo>
                  <a:pt x="4928111" y="364331"/>
                </a:lnTo>
                <a:lnTo>
                  <a:pt x="4919729" y="348901"/>
                </a:lnTo>
                <a:cubicBezTo>
                  <a:pt x="4918967" y="427196"/>
                  <a:pt x="4887058" y="506920"/>
                  <a:pt x="4831242" y="567023"/>
                </a:cubicBezTo>
                <a:cubicBezTo>
                  <a:pt x="4818574" y="580643"/>
                  <a:pt x="4801714" y="578167"/>
                  <a:pt x="4791427" y="570071"/>
                </a:cubicBezTo>
                <a:cubicBezTo>
                  <a:pt x="4781045" y="561975"/>
                  <a:pt x="4774473" y="546068"/>
                  <a:pt x="4784665" y="530447"/>
                </a:cubicBezTo>
                <a:cubicBezTo>
                  <a:pt x="4799238" y="508158"/>
                  <a:pt x="4808477" y="490156"/>
                  <a:pt x="4814668" y="472059"/>
                </a:cubicBezTo>
                <a:cubicBezTo>
                  <a:pt x="4826289" y="438150"/>
                  <a:pt x="4820669" y="395001"/>
                  <a:pt x="4800952" y="366998"/>
                </a:cubicBezTo>
                <a:cubicBezTo>
                  <a:pt x="4791999" y="354330"/>
                  <a:pt x="4776188" y="339185"/>
                  <a:pt x="4751232" y="338899"/>
                </a:cubicBezTo>
                <a:cubicBezTo>
                  <a:pt x="4750946" y="338899"/>
                  <a:pt x="4750756" y="338899"/>
                  <a:pt x="4750470" y="338899"/>
                </a:cubicBezTo>
                <a:cubicBezTo>
                  <a:pt x="4690843" y="338899"/>
                  <a:pt x="4666555" y="415480"/>
                  <a:pt x="4652077" y="482251"/>
                </a:cubicBezTo>
                <a:cubicBezTo>
                  <a:pt x="4631979" y="574738"/>
                  <a:pt x="4595593" y="663606"/>
                  <a:pt x="4560351" y="749617"/>
                </a:cubicBezTo>
                <a:cubicBezTo>
                  <a:pt x="4541587" y="795337"/>
                  <a:pt x="4522251" y="842676"/>
                  <a:pt x="4505582" y="889825"/>
                </a:cubicBezTo>
                <a:cubicBezTo>
                  <a:pt x="4446908" y="1056132"/>
                  <a:pt x="4438241" y="1191577"/>
                  <a:pt x="4479103" y="1303877"/>
                </a:cubicBezTo>
                <a:cubicBezTo>
                  <a:pt x="4509107" y="1305972"/>
                  <a:pt x="4535872" y="1280826"/>
                  <a:pt x="4547397" y="1253585"/>
                </a:cubicBezTo>
                <a:cubicBezTo>
                  <a:pt x="4558256" y="1227963"/>
                  <a:pt x="4559875" y="1198721"/>
                  <a:pt x="4561494" y="1170527"/>
                </a:cubicBezTo>
                <a:cubicBezTo>
                  <a:pt x="4561780" y="1164812"/>
                  <a:pt x="4562161" y="1159192"/>
                  <a:pt x="4562542" y="1153477"/>
                </a:cubicBezTo>
                <a:cubicBezTo>
                  <a:pt x="4576829" y="948118"/>
                  <a:pt x="4699035" y="744283"/>
                  <a:pt x="4881439" y="621506"/>
                </a:cubicBezTo>
                <a:cubicBezTo>
                  <a:pt x="4895631" y="611981"/>
                  <a:pt x="4910300" y="602742"/>
                  <a:pt x="4924587" y="593788"/>
                </a:cubicBezTo>
                <a:cubicBezTo>
                  <a:pt x="4968021" y="566451"/>
                  <a:pt x="5012979" y="538258"/>
                  <a:pt x="5046126" y="499205"/>
                </a:cubicBezTo>
                <a:cubicBezTo>
                  <a:pt x="5087274" y="450628"/>
                  <a:pt x="5109086" y="370332"/>
                  <a:pt x="5068414" y="317278"/>
                </a:cubicBezTo>
                <a:lnTo>
                  <a:pt x="5062033" y="308896"/>
                </a:lnTo>
                <a:lnTo>
                  <a:pt x="5072129" y="306038"/>
                </a:lnTo>
                <a:cubicBezTo>
                  <a:pt x="5109086" y="295465"/>
                  <a:pt x="5146519" y="306610"/>
                  <a:pt x="5177380" y="337280"/>
                </a:cubicBezTo>
                <a:cubicBezTo>
                  <a:pt x="5218814" y="378523"/>
                  <a:pt x="5237483" y="444531"/>
                  <a:pt x="5222624" y="497871"/>
                </a:cubicBezTo>
                <a:cubicBezTo>
                  <a:pt x="5196430" y="592264"/>
                  <a:pt x="5107181" y="655891"/>
                  <a:pt x="5035553" y="706945"/>
                </a:cubicBezTo>
                <a:cubicBezTo>
                  <a:pt x="4935636" y="778097"/>
                  <a:pt x="4831718" y="856107"/>
                  <a:pt x="4755423" y="957262"/>
                </a:cubicBezTo>
                <a:cubicBezTo>
                  <a:pt x="4672174" y="1067562"/>
                  <a:pt x="4634932" y="1194625"/>
                  <a:pt x="4653410" y="1305972"/>
                </a:cubicBezTo>
                <a:cubicBezTo>
                  <a:pt x="4655029" y="1315783"/>
                  <a:pt x="4657125" y="1325594"/>
                  <a:pt x="4659125" y="1335309"/>
                </a:cubicBezTo>
                <a:cubicBezTo>
                  <a:pt x="4666269" y="1369790"/>
                  <a:pt x="4673699" y="1405413"/>
                  <a:pt x="4663031" y="1441799"/>
                </a:cubicBezTo>
                <a:cubicBezTo>
                  <a:pt x="4656173" y="1464849"/>
                  <a:pt x="4641980" y="1483233"/>
                  <a:pt x="4622835" y="1493424"/>
                </a:cubicBezTo>
                <a:cubicBezTo>
                  <a:pt x="4590164" y="1510950"/>
                  <a:pt x="4562066" y="1497044"/>
                  <a:pt x="4537205" y="1484757"/>
                </a:cubicBezTo>
                <a:cubicBezTo>
                  <a:pt x="4532633" y="1482471"/>
                  <a:pt x="4528157" y="1480280"/>
                  <a:pt x="4523584" y="1478184"/>
                </a:cubicBezTo>
                <a:cubicBezTo>
                  <a:pt x="4467387" y="1452848"/>
                  <a:pt x="4399474" y="1456467"/>
                  <a:pt x="4346324" y="1487805"/>
                </a:cubicBezTo>
                <a:cubicBezTo>
                  <a:pt x="4342514" y="1489996"/>
                  <a:pt x="4338704" y="1492472"/>
                  <a:pt x="4334990" y="1494853"/>
                </a:cubicBezTo>
                <a:cubicBezTo>
                  <a:pt x="4313749" y="1508283"/>
                  <a:pt x="4289650" y="1523523"/>
                  <a:pt x="4259361" y="1513046"/>
                </a:cubicBezTo>
                <a:cubicBezTo>
                  <a:pt x="4232215" y="1503712"/>
                  <a:pt x="4213165" y="1477327"/>
                  <a:pt x="4210783" y="1445895"/>
                </a:cubicBezTo>
                <a:cubicBezTo>
                  <a:pt x="4207354" y="1398746"/>
                  <a:pt x="4231929" y="1361598"/>
                  <a:pt x="4255646" y="1325689"/>
                </a:cubicBezTo>
                <a:cubicBezTo>
                  <a:pt x="4260504" y="1318355"/>
                  <a:pt x="4265362" y="1310925"/>
                  <a:pt x="4270029" y="1303496"/>
                </a:cubicBezTo>
                <a:cubicBezTo>
                  <a:pt x="4344991" y="1182719"/>
                  <a:pt x="4354040" y="1033653"/>
                  <a:pt x="4362707" y="889539"/>
                </a:cubicBezTo>
                <a:cubicBezTo>
                  <a:pt x="4371756" y="739711"/>
                  <a:pt x="4381091" y="584834"/>
                  <a:pt x="4464149" y="459962"/>
                </a:cubicBezTo>
                <a:cubicBezTo>
                  <a:pt x="4467768" y="454437"/>
                  <a:pt x="4471673" y="448913"/>
                  <a:pt x="4475483" y="443293"/>
                </a:cubicBezTo>
                <a:cubicBezTo>
                  <a:pt x="4503582" y="402431"/>
                  <a:pt x="4532728" y="360235"/>
                  <a:pt x="4512440" y="314325"/>
                </a:cubicBezTo>
                <a:cubicBezTo>
                  <a:pt x="4502725" y="292322"/>
                  <a:pt x="4484723" y="276034"/>
                  <a:pt x="4461862" y="268414"/>
                </a:cubicBezTo>
                <a:cubicBezTo>
                  <a:pt x="4437955" y="260508"/>
                  <a:pt x="4411475" y="263271"/>
                  <a:pt x="4389091" y="276034"/>
                </a:cubicBezTo>
                <a:cubicBezTo>
                  <a:pt x="4296318" y="328802"/>
                  <a:pt x="4294603" y="429577"/>
                  <a:pt x="4292984" y="527018"/>
                </a:cubicBezTo>
                <a:lnTo>
                  <a:pt x="4292889" y="533400"/>
                </a:lnTo>
                <a:cubicBezTo>
                  <a:pt x="4286221" y="918400"/>
                  <a:pt x="4185352" y="1300734"/>
                  <a:pt x="4001233" y="1638966"/>
                </a:cubicBezTo>
                <a:lnTo>
                  <a:pt x="3996376" y="1647920"/>
                </a:lnTo>
                <a:cubicBezTo>
                  <a:pt x="3975230" y="1686591"/>
                  <a:pt x="3953323" y="1726596"/>
                  <a:pt x="3946084" y="1769649"/>
                </a:cubicBezTo>
                <a:cubicBezTo>
                  <a:pt x="3938178" y="1816131"/>
                  <a:pt x="3947608" y="1864423"/>
                  <a:pt x="3956752" y="1911096"/>
                </a:cubicBezTo>
                <a:cubicBezTo>
                  <a:pt x="3959324" y="1924240"/>
                  <a:pt x="3961895" y="1937385"/>
                  <a:pt x="3964086" y="1950529"/>
                </a:cubicBezTo>
                <a:cubicBezTo>
                  <a:pt x="3982088" y="2057971"/>
                  <a:pt x="3975707" y="2170176"/>
                  <a:pt x="3945512" y="2274856"/>
                </a:cubicBezTo>
                <a:cubicBezTo>
                  <a:pt x="3937607" y="2302288"/>
                  <a:pt x="3927986" y="2330863"/>
                  <a:pt x="3918652" y="2358485"/>
                </a:cubicBezTo>
                <a:cubicBezTo>
                  <a:pt x="3878647" y="2477548"/>
                  <a:pt x="3837213" y="2600706"/>
                  <a:pt x="3902269" y="2698623"/>
                </a:cubicBezTo>
                <a:cubicBezTo>
                  <a:pt x="3920081" y="2725483"/>
                  <a:pt x="3945131" y="2747581"/>
                  <a:pt x="3969420" y="2769013"/>
                </a:cubicBezTo>
                <a:cubicBezTo>
                  <a:pt x="3978564" y="2777109"/>
                  <a:pt x="3987708" y="2785205"/>
                  <a:pt x="3996471" y="2793492"/>
                </a:cubicBezTo>
                <a:cubicBezTo>
                  <a:pt x="4073719" y="2866644"/>
                  <a:pt x="4127059" y="2961227"/>
                  <a:pt x="4178589" y="3052667"/>
                </a:cubicBezTo>
                <a:cubicBezTo>
                  <a:pt x="4197163" y="3085719"/>
                  <a:pt x="4216403" y="3119818"/>
                  <a:pt x="4236310" y="3152108"/>
                </a:cubicBezTo>
                <a:cubicBezTo>
                  <a:pt x="4253932" y="3180683"/>
                  <a:pt x="4284412" y="3198304"/>
                  <a:pt x="4316225" y="3198304"/>
                </a:cubicBezTo>
                <a:cubicBezTo>
                  <a:pt x="4316701" y="3198304"/>
                  <a:pt x="4317083" y="3198304"/>
                  <a:pt x="4317559" y="3198304"/>
                </a:cubicBezTo>
                <a:cubicBezTo>
                  <a:pt x="4340609" y="3197923"/>
                  <a:pt x="4358707" y="3189541"/>
                  <a:pt x="4371184" y="3173254"/>
                </a:cubicBezTo>
                <a:cubicBezTo>
                  <a:pt x="4388710" y="3150298"/>
                  <a:pt x="4394140" y="3111817"/>
                  <a:pt x="4384805" y="3075051"/>
                </a:cubicBezTo>
                <a:cubicBezTo>
                  <a:pt x="4366612" y="3002851"/>
                  <a:pt x="4255551" y="2914555"/>
                  <a:pt x="4208212" y="2876931"/>
                </a:cubicBezTo>
                <a:cubicBezTo>
                  <a:pt x="4197925" y="2868739"/>
                  <a:pt x="4191162" y="2863405"/>
                  <a:pt x="4188304" y="2860453"/>
                </a:cubicBezTo>
                <a:cubicBezTo>
                  <a:pt x="4098674" y="2770441"/>
                  <a:pt x="4055145" y="2626042"/>
                  <a:pt x="4065813" y="2453830"/>
                </a:cubicBezTo>
                <a:cubicBezTo>
                  <a:pt x="4070575" y="2376964"/>
                  <a:pt x="4084387" y="2300001"/>
                  <a:pt x="4097722" y="2225611"/>
                </a:cubicBezTo>
                <a:cubicBezTo>
                  <a:pt x="4109437" y="2160556"/>
                  <a:pt x="4121534" y="2093214"/>
                  <a:pt x="4127440" y="2026444"/>
                </a:cubicBezTo>
                <a:cubicBezTo>
                  <a:pt x="4128773" y="2011584"/>
                  <a:pt x="4129821" y="1996535"/>
                  <a:pt x="4130869" y="1981390"/>
                </a:cubicBezTo>
                <a:cubicBezTo>
                  <a:pt x="4135822" y="1910429"/>
                  <a:pt x="4140965" y="1836991"/>
                  <a:pt x="4174969" y="1773555"/>
                </a:cubicBezTo>
                <a:cubicBezTo>
                  <a:pt x="4234882" y="1661636"/>
                  <a:pt x="4368613" y="1614582"/>
                  <a:pt x="4473769" y="1607915"/>
                </a:cubicBezTo>
                <a:cubicBezTo>
                  <a:pt x="4567018" y="1601914"/>
                  <a:pt x="4660459" y="1619250"/>
                  <a:pt x="4750756" y="1636014"/>
                </a:cubicBezTo>
                <a:cubicBezTo>
                  <a:pt x="4774473" y="1640395"/>
                  <a:pt x="4798095" y="1644777"/>
                  <a:pt x="4821812" y="1648777"/>
                </a:cubicBezTo>
                <a:cubicBezTo>
                  <a:pt x="4875057" y="1657731"/>
                  <a:pt x="4904775" y="1647444"/>
                  <a:pt x="4912681" y="1617345"/>
                </a:cubicBezTo>
                <a:cubicBezTo>
                  <a:pt x="4914681" y="1609725"/>
                  <a:pt x="4914967" y="1601247"/>
                  <a:pt x="4913443" y="1592294"/>
                </a:cubicBezTo>
                <a:cubicBezTo>
                  <a:pt x="4906299" y="1549908"/>
                  <a:pt x="4891250" y="1508379"/>
                  <a:pt x="4876771" y="1468279"/>
                </a:cubicBezTo>
                <a:cubicBezTo>
                  <a:pt x="4861246" y="1425511"/>
                  <a:pt x="4845244" y="1381220"/>
                  <a:pt x="4838386" y="1335214"/>
                </a:cubicBezTo>
                <a:cubicBezTo>
                  <a:pt x="4822479" y="1228153"/>
                  <a:pt x="4857817" y="1108424"/>
                  <a:pt x="4935160" y="1006792"/>
                </a:cubicBezTo>
                <a:cubicBezTo>
                  <a:pt x="4995548" y="927544"/>
                  <a:pt x="5077463" y="858964"/>
                  <a:pt x="5201002" y="784383"/>
                </a:cubicBezTo>
                <a:cubicBezTo>
                  <a:pt x="5208146" y="780097"/>
                  <a:pt x="5215290" y="775811"/>
                  <a:pt x="5222434" y="771525"/>
                </a:cubicBezTo>
                <a:cubicBezTo>
                  <a:pt x="5299396" y="725519"/>
                  <a:pt x="5379025" y="677894"/>
                  <a:pt x="5419316" y="600170"/>
                </a:cubicBezTo>
                <a:cubicBezTo>
                  <a:pt x="5450367" y="540258"/>
                  <a:pt x="5454463" y="467963"/>
                  <a:pt x="5458559" y="397954"/>
                </a:cubicBezTo>
                <a:cubicBezTo>
                  <a:pt x="5463702" y="308800"/>
                  <a:pt x="5468941" y="216694"/>
                  <a:pt x="5531044" y="151924"/>
                </a:cubicBezTo>
                <a:cubicBezTo>
                  <a:pt x="5595242" y="85058"/>
                  <a:pt x="5695922" y="74485"/>
                  <a:pt x="5793648" y="69532"/>
                </a:cubicBezTo>
                <a:close/>
                <a:moveTo>
                  <a:pt x="3309528" y="20955"/>
                </a:moveTo>
                <a:cubicBezTo>
                  <a:pt x="3321149" y="250698"/>
                  <a:pt x="3280477" y="484346"/>
                  <a:pt x="3191894" y="696563"/>
                </a:cubicBezTo>
                <a:cubicBezTo>
                  <a:pt x="3181417" y="721709"/>
                  <a:pt x="3170082" y="747141"/>
                  <a:pt x="3159033" y="771715"/>
                </a:cubicBezTo>
                <a:cubicBezTo>
                  <a:pt x="3120171" y="858488"/>
                  <a:pt x="3080071" y="948214"/>
                  <a:pt x="3071212" y="1042987"/>
                </a:cubicBezTo>
                <a:cubicBezTo>
                  <a:pt x="3060354" y="1158811"/>
                  <a:pt x="3112932" y="1300163"/>
                  <a:pt x="3231709" y="1334072"/>
                </a:cubicBezTo>
                <a:cubicBezTo>
                  <a:pt x="3281143" y="1348168"/>
                  <a:pt x="3333721" y="1340739"/>
                  <a:pt x="3383728" y="1312640"/>
                </a:cubicBezTo>
                <a:cubicBezTo>
                  <a:pt x="3456403" y="1271873"/>
                  <a:pt x="3516602" y="1192435"/>
                  <a:pt x="3540795" y="1105186"/>
                </a:cubicBezTo>
                <a:cubicBezTo>
                  <a:pt x="3564703" y="1019175"/>
                  <a:pt x="3564893" y="927544"/>
                  <a:pt x="3565084" y="838866"/>
                </a:cubicBezTo>
                <a:cubicBezTo>
                  <a:pt x="3565179" y="783145"/>
                  <a:pt x="3565369" y="725424"/>
                  <a:pt x="3571275" y="669227"/>
                </a:cubicBezTo>
                <a:cubicBezTo>
                  <a:pt x="3584705" y="542067"/>
                  <a:pt x="3629282" y="450628"/>
                  <a:pt x="3703673" y="397573"/>
                </a:cubicBezTo>
                <a:cubicBezTo>
                  <a:pt x="3750535" y="364236"/>
                  <a:pt x="3806733" y="351472"/>
                  <a:pt x="3858073" y="362521"/>
                </a:cubicBezTo>
                <a:cubicBezTo>
                  <a:pt x="3907127" y="373189"/>
                  <a:pt x="3946274" y="402241"/>
                  <a:pt x="3971135" y="446722"/>
                </a:cubicBezTo>
                <a:cubicBezTo>
                  <a:pt x="4005806" y="508540"/>
                  <a:pt x="4010663" y="598646"/>
                  <a:pt x="3983612" y="676370"/>
                </a:cubicBezTo>
                <a:cubicBezTo>
                  <a:pt x="3962276" y="737616"/>
                  <a:pt x="3927319" y="793146"/>
                  <a:pt x="3893506" y="846963"/>
                </a:cubicBezTo>
                <a:cubicBezTo>
                  <a:pt x="3869217" y="885539"/>
                  <a:pt x="3844166" y="925449"/>
                  <a:pt x="3824450" y="966883"/>
                </a:cubicBezTo>
                <a:cubicBezTo>
                  <a:pt x="3808448" y="1000601"/>
                  <a:pt x="3795493" y="1036415"/>
                  <a:pt x="3782920" y="1071086"/>
                </a:cubicBezTo>
                <a:cubicBezTo>
                  <a:pt x="3772538" y="1099661"/>
                  <a:pt x="3761870" y="1129284"/>
                  <a:pt x="3749488" y="1157668"/>
                </a:cubicBezTo>
                <a:cubicBezTo>
                  <a:pt x="3721008" y="1222915"/>
                  <a:pt x="3682718" y="1284256"/>
                  <a:pt x="3645665" y="1343406"/>
                </a:cubicBezTo>
                <a:cubicBezTo>
                  <a:pt x="3617281" y="1388745"/>
                  <a:pt x="3587944" y="1435703"/>
                  <a:pt x="3563369" y="1483900"/>
                </a:cubicBezTo>
                <a:cubicBezTo>
                  <a:pt x="3515649" y="1577435"/>
                  <a:pt x="3469548" y="1714976"/>
                  <a:pt x="3520793" y="1839087"/>
                </a:cubicBezTo>
                <a:cubicBezTo>
                  <a:pt x="3534985" y="1873472"/>
                  <a:pt x="3556511" y="1905572"/>
                  <a:pt x="3577276" y="1936528"/>
                </a:cubicBezTo>
                <a:cubicBezTo>
                  <a:pt x="3603851" y="1976247"/>
                  <a:pt x="3631378" y="2017205"/>
                  <a:pt x="3644522" y="2064258"/>
                </a:cubicBezTo>
                <a:cubicBezTo>
                  <a:pt x="3675955" y="2176653"/>
                  <a:pt x="3617948" y="2293239"/>
                  <a:pt x="3571656" y="2371153"/>
                </a:cubicBezTo>
                <a:cubicBezTo>
                  <a:pt x="3563179" y="2385441"/>
                  <a:pt x="3554416" y="2399728"/>
                  <a:pt x="3545653" y="2414016"/>
                </a:cubicBezTo>
                <a:cubicBezTo>
                  <a:pt x="3499171" y="2489740"/>
                  <a:pt x="3451069" y="2568035"/>
                  <a:pt x="3440211" y="2655475"/>
                </a:cubicBezTo>
                <a:cubicBezTo>
                  <a:pt x="3432591" y="2716911"/>
                  <a:pt x="3451546" y="2783586"/>
                  <a:pt x="3489836" y="2829592"/>
                </a:cubicBezTo>
                <a:cubicBezTo>
                  <a:pt x="3517554" y="2862929"/>
                  <a:pt x="3552511" y="2881789"/>
                  <a:pt x="3590896" y="2884074"/>
                </a:cubicBezTo>
                <a:cubicBezTo>
                  <a:pt x="3599183" y="2884551"/>
                  <a:pt x="3607756" y="2884264"/>
                  <a:pt x="3616138" y="2884074"/>
                </a:cubicBezTo>
                <a:cubicBezTo>
                  <a:pt x="3629854" y="2883598"/>
                  <a:pt x="3644046" y="2883217"/>
                  <a:pt x="3658143" y="2885980"/>
                </a:cubicBezTo>
                <a:cubicBezTo>
                  <a:pt x="3733295" y="2900743"/>
                  <a:pt x="3762632" y="2993803"/>
                  <a:pt x="3758156" y="3074098"/>
                </a:cubicBezTo>
                <a:cubicBezTo>
                  <a:pt x="3757393" y="3087338"/>
                  <a:pt x="3756251" y="3100864"/>
                  <a:pt x="3755108" y="3114389"/>
                </a:cubicBezTo>
                <a:cubicBezTo>
                  <a:pt x="3749869" y="3175444"/>
                  <a:pt x="3744535" y="3238500"/>
                  <a:pt x="3777015" y="3287268"/>
                </a:cubicBezTo>
                <a:cubicBezTo>
                  <a:pt x="3799113" y="3320320"/>
                  <a:pt x="3835594" y="3340989"/>
                  <a:pt x="3870932" y="3361087"/>
                </a:cubicBezTo>
                <a:cubicBezTo>
                  <a:pt x="3882743" y="3367850"/>
                  <a:pt x="3895030" y="3374708"/>
                  <a:pt x="3906555" y="3382137"/>
                </a:cubicBezTo>
                <a:cubicBezTo>
                  <a:pt x="3993709" y="3437287"/>
                  <a:pt x="4057241" y="3532251"/>
                  <a:pt x="4080767" y="3642646"/>
                </a:cubicBezTo>
                <a:cubicBezTo>
                  <a:pt x="4104389" y="3753041"/>
                  <a:pt x="4085244" y="3865626"/>
                  <a:pt x="4028189" y="3951637"/>
                </a:cubicBezTo>
                <a:cubicBezTo>
                  <a:pt x="4003519" y="3988879"/>
                  <a:pt x="3972659" y="4021931"/>
                  <a:pt x="3942845" y="4053935"/>
                </a:cubicBezTo>
                <a:cubicBezTo>
                  <a:pt x="3919033" y="4079462"/>
                  <a:pt x="3894363" y="4105942"/>
                  <a:pt x="3873218" y="4134136"/>
                </a:cubicBezTo>
                <a:cubicBezTo>
                  <a:pt x="3832641" y="4188333"/>
                  <a:pt x="3803304" y="4251674"/>
                  <a:pt x="3788159" y="4317301"/>
                </a:cubicBezTo>
                <a:cubicBezTo>
                  <a:pt x="3783302" y="4338638"/>
                  <a:pt x="3782254" y="4359021"/>
                  <a:pt x="3785111" y="4377785"/>
                </a:cubicBezTo>
                <a:cubicBezTo>
                  <a:pt x="3790826" y="4415409"/>
                  <a:pt x="3809400" y="4444651"/>
                  <a:pt x="3840261" y="4464844"/>
                </a:cubicBezTo>
                <a:cubicBezTo>
                  <a:pt x="3905412" y="4507325"/>
                  <a:pt x="4010949" y="4500182"/>
                  <a:pt x="4081529" y="4481132"/>
                </a:cubicBezTo>
                <a:lnTo>
                  <a:pt x="4093150" y="4477988"/>
                </a:lnTo>
                <a:cubicBezTo>
                  <a:pt x="4205640" y="4447508"/>
                  <a:pt x="4333180" y="4412933"/>
                  <a:pt x="4418238" y="4490657"/>
                </a:cubicBezTo>
                <a:cubicBezTo>
                  <a:pt x="4498534" y="4563999"/>
                  <a:pt x="4483579" y="4689062"/>
                  <a:pt x="4471673" y="4789551"/>
                </a:cubicBezTo>
                <a:cubicBezTo>
                  <a:pt x="4460053" y="4887087"/>
                  <a:pt x="4465006" y="5013103"/>
                  <a:pt x="4554636" y="5059109"/>
                </a:cubicBezTo>
                <a:cubicBezTo>
                  <a:pt x="4624645" y="5095018"/>
                  <a:pt x="4696559" y="5054060"/>
                  <a:pt x="4740564" y="5003768"/>
                </a:cubicBezTo>
                <a:cubicBezTo>
                  <a:pt x="4779521" y="4959191"/>
                  <a:pt x="4839910" y="4945094"/>
                  <a:pt x="4894393" y="4967859"/>
                </a:cubicBezTo>
                <a:cubicBezTo>
                  <a:pt x="4946780" y="4989671"/>
                  <a:pt x="4976784" y="5038344"/>
                  <a:pt x="4972784" y="5094827"/>
                </a:cubicBezTo>
                <a:cubicBezTo>
                  <a:pt x="4969736" y="5137690"/>
                  <a:pt x="4955639" y="5177123"/>
                  <a:pt x="4932207" y="5208842"/>
                </a:cubicBezTo>
                <a:cubicBezTo>
                  <a:pt x="4849721" y="5320189"/>
                  <a:pt x="4671317" y="5350669"/>
                  <a:pt x="4534348" y="5276755"/>
                </a:cubicBezTo>
                <a:cubicBezTo>
                  <a:pt x="4454433" y="5233702"/>
                  <a:pt x="4399283" y="5163598"/>
                  <a:pt x="4386996" y="5089493"/>
                </a:cubicBezTo>
                <a:cubicBezTo>
                  <a:pt x="4378995" y="5041106"/>
                  <a:pt x="4388329" y="4992434"/>
                  <a:pt x="4397378" y="4945285"/>
                </a:cubicBezTo>
                <a:cubicBezTo>
                  <a:pt x="4403665" y="4912424"/>
                  <a:pt x="4410237" y="4878515"/>
                  <a:pt x="4410713" y="4845177"/>
                </a:cubicBezTo>
                <a:cubicBezTo>
                  <a:pt x="4412237" y="4736592"/>
                  <a:pt x="4342705" y="4632769"/>
                  <a:pt x="4245359" y="4598099"/>
                </a:cubicBezTo>
                <a:cubicBezTo>
                  <a:pt x="4144870" y="4562380"/>
                  <a:pt x="4021141" y="4609433"/>
                  <a:pt x="3975135" y="4700778"/>
                </a:cubicBezTo>
                <a:cubicBezTo>
                  <a:pt x="3928748" y="4792790"/>
                  <a:pt x="3957037" y="4895564"/>
                  <a:pt x="3986946" y="5004340"/>
                </a:cubicBezTo>
                <a:cubicBezTo>
                  <a:pt x="4015902" y="5109591"/>
                  <a:pt x="4045906" y="5218367"/>
                  <a:pt x="4000186" y="5315045"/>
                </a:cubicBezTo>
                <a:lnTo>
                  <a:pt x="3999043" y="5317522"/>
                </a:lnTo>
                <a:lnTo>
                  <a:pt x="3996471" y="5318570"/>
                </a:lnTo>
                <a:cubicBezTo>
                  <a:pt x="3943988" y="5340477"/>
                  <a:pt x="3883885" y="5308473"/>
                  <a:pt x="3853977" y="5267230"/>
                </a:cubicBezTo>
                <a:cubicBezTo>
                  <a:pt x="3822354" y="5223605"/>
                  <a:pt x="3812258" y="5168551"/>
                  <a:pt x="3803399" y="5119973"/>
                </a:cubicBezTo>
                <a:cubicBezTo>
                  <a:pt x="3787207" y="5031200"/>
                  <a:pt x="3747678" y="4975765"/>
                  <a:pt x="3705768" y="4917091"/>
                </a:cubicBezTo>
                <a:cubicBezTo>
                  <a:pt x="3633950" y="4816316"/>
                  <a:pt x="3559654" y="4712208"/>
                  <a:pt x="3616709" y="4431411"/>
                </a:cubicBezTo>
                <a:cubicBezTo>
                  <a:pt x="3620329" y="4413599"/>
                  <a:pt x="3624425" y="4389882"/>
                  <a:pt x="3628711" y="4364736"/>
                </a:cubicBezTo>
                <a:cubicBezTo>
                  <a:pt x="3638902" y="4305300"/>
                  <a:pt x="3651666" y="4231291"/>
                  <a:pt x="3666239" y="4189952"/>
                </a:cubicBezTo>
                <a:cubicBezTo>
                  <a:pt x="3685575" y="4135374"/>
                  <a:pt x="3728247" y="4094893"/>
                  <a:pt x="3769490" y="4055650"/>
                </a:cubicBezTo>
                <a:cubicBezTo>
                  <a:pt x="3783778" y="4042029"/>
                  <a:pt x="3798637" y="4028027"/>
                  <a:pt x="3812067" y="4013645"/>
                </a:cubicBezTo>
                <a:cubicBezTo>
                  <a:pt x="3891029" y="3929634"/>
                  <a:pt x="3927986" y="3824383"/>
                  <a:pt x="3910936" y="3732086"/>
                </a:cubicBezTo>
                <a:cubicBezTo>
                  <a:pt x="3893601" y="3637883"/>
                  <a:pt x="3800732" y="3543967"/>
                  <a:pt x="3695195" y="3559778"/>
                </a:cubicBezTo>
                <a:cubicBezTo>
                  <a:pt x="3668049" y="3563874"/>
                  <a:pt x="3641760" y="3574828"/>
                  <a:pt x="3616328" y="3585400"/>
                </a:cubicBezTo>
                <a:cubicBezTo>
                  <a:pt x="3577657" y="3601498"/>
                  <a:pt x="3537747" y="3618166"/>
                  <a:pt x="3491741" y="3613023"/>
                </a:cubicBezTo>
                <a:cubicBezTo>
                  <a:pt x="3462118" y="3609689"/>
                  <a:pt x="3435829" y="3593497"/>
                  <a:pt x="3421542" y="3569779"/>
                </a:cubicBezTo>
                <a:cubicBezTo>
                  <a:pt x="3397634" y="3529965"/>
                  <a:pt x="3417256" y="3494818"/>
                  <a:pt x="3434591" y="3463862"/>
                </a:cubicBezTo>
                <a:lnTo>
                  <a:pt x="3435258" y="3462718"/>
                </a:lnTo>
                <a:cubicBezTo>
                  <a:pt x="3469072" y="3402140"/>
                  <a:pt x="3506981" y="3322225"/>
                  <a:pt x="3499457" y="3240405"/>
                </a:cubicBezTo>
                <a:cubicBezTo>
                  <a:pt x="3492789" y="3168015"/>
                  <a:pt x="3437068" y="3088005"/>
                  <a:pt x="3358582" y="3085148"/>
                </a:cubicBezTo>
                <a:cubicBezTo>
                  <a:pt x="3335055" y="3084385"/>
                  <a:pt x="3312195" y="3090196"/>
                  <a:pt x="3288097" y="3096387"/>
                </a:cubicBezTo>
                <a:cubicBezTo>
                  <a:pt x="3272285" y="3100483"/>
                  <a:pt x="3255998" y="3104674"/>
                  <a:pt x="3239424" y="3106769"/>
                </a:cubicBezTo>
                <a:cubicBezTo>
                  <a:pt x="3175797" y="3114961"/>
                  <a:pt x="3109979" y="3086195"/>
                  <a:pt x="3063402" y="3029902"/>
                </a:cubicBezTo>
                <a:cubicBezTo>
                  <a:pt x="3016825" y="2973610"/>
                  <a:pt x="3000918" y="2903506"/>
                  <a:pt x="3020920" y="2842546"/>
                </a:cubicBezTo>
                <a:cubicBezTo>
                  <a:pt x="3033779" y="2803398"/>
                  <a:pt x="3057973" y="2769680"/>
                  <a:pt x="3081500" y="2737104"/>
                </a:cubicBezTo>
                <a:cubicBezTo>
                  <a:pt x="3094644" y="2718721"/>
                  <a:pt x="3108360" y="2699766"/>
                  <a:pt x="3119695" y="2680240"/>
                </a:cubicBezTo>
                <a:cubicBezTo>
                  <a:pt x="3157700" y="2614517"/>
                  <a:pt x="3172368" y="2538508"/>
                  <a:pt x="3186465" y="2465070"/>
                </a:cubicBezTo>
                <a:cubicBezTo>
                  <a:pt x="3221041" y="2285714"/>
                  <a:pt x="3256760" y="2100263"/>
                  <a:pt x="3233423" y="1915668"/>
                </a:cubicBezTo>
                <a:cubicBezTo>
                  <a:pt x="3207610" y="1711833"/>
                  <a:pt x="3105026" y="1542859"/>
                  <a:pt x="2958818" y="1463707"/>
                </a:cubicBezTo>
                <a:cubicBezTo>
                  <a:pt x="2931385" y="1448848"/>
                  <a:pt x="2901858" y="1436751"/>
                  <a:pt x="2873188" y="1425035"/>
                </a:cubicBezTo>
                <a:cubicBezTo>
                  <a:pt x="2836898" y="1410176"/>
                  <a:pt x="2799369" y="1394841"/>
                  <a:pt x="2765365" y="1373600"/>
                </a:cubicBezTo>
                <a:cubicBezTo>
                  <a:pt x="2710025" y="1339120"/>
                  <a:pt x="2649255" y="1271016"/>
                  <a:pt x="2660304" y="1192816"/>
                </a:cubicBezTo>
                <a:cubicBezTo>
                  <a:pt x="2664781" y="1160716"/>
                  <a:pt x="2680878" y="1131760"/>
                  <a:pt x="2697547" y="1105281"/>
                </a:cubicBezTo>
                <a:cubicBezTo>
                  <a:pt x="2730503" y="1053084"/>
                  <a:pt x="2769175" y="1003744"/>
                  <a:pt x="2806608" y="956119"/>
                </a:cubicBezTo>
                <a:cubicBezTo>
                  <a:pt x="2847089" y="904589"/>
                  <a:pt x="2888904" y="851249"/>
                  <a:pt x="2923194" y="794385"/>
                </a:cubicBezTo>
                <a:cubicBezTo>
                  <a:pt x="3000251" y="666750"/>
                  <a:pt x="3021397" y="535591"/>
                  <a:pt x="2981201" y="434530"/>
                </a:cubicBezTo>
                <a:cubicBezTo>
                  <a:pt x="2960151" y="381667"/>
                  <a:pt x="2912812" y="329660"/>
                  <a:pt x="2854519" y="332899"/>
                </a:cubicBezTo>
                <a:cubicBezTo>
                  <a:pt x="2820800" y="334709"/>
                  <a:pt x="2792320" y="354806"/>
                  <a:pt x="2774414" y="371380"/>
                </a:cubicBezTo>
                <a:cubicBezTo>
                  <a:pt x="2691260" y="447960"/>
                  <a:pt x="2682211" y="562832"/>
                  <a:pt x="2672686" y="684371"/>
                </a:cubicBezTo>
                <a:cubicBezTo>
                  <a:pt x="2668400" y="738568"/>
                  <a:pt x="2664019" y="794671"/>
                  <a:pt x="2652398" y="846677"/>
                </a:cubicBezTo>
                <a:cubicBezTo>
                  <a:pt x="2626014" y="964501"/>
                  <a:pt x="2556862" y="1080421"/>
                  <a:pt x="2441039" y="1201007"/>
                </a:cubicBezTo>
                <a:cubicBezTo>
                  <a:pt x="2341121" y="1304925"/>
                  <a:pt x="2195388" y="1376458"/>
                  <a:pt x="2094995" y="1301877"/>
                </a:cubicBezTo>
                <a:cubicBezTo>
                  <a:pt x="2013366" y="1241298"/>
                  <a:pt x="2019557" y="1134808"/>
                  <a:pt x="2025558" y="1031748"/>
                </a:cubicBezTo>
                <a:cubicBezTo>
                  <a:pt x="2030606" y="945070"/>
                  <a:pt x="2035845" y="855440"/>
                  <a:pt x="1991935" y="788384"/>
                </a:cubicBezTo>
                <a:cubicBezTo>
                  <a:pt x="1971075" y="756475"/>
                  <a:pt x="1941262" y="733044"/>
                  <a:pt x="1909638" y="708279"/>
                </a:cubicBezTo>
                <a:cubicBezTo>
                  <a:pt x="1881540" y="686276"/>
                  <a:pt x="1852584" y="663416"/>
                  <a:pt x="1830772" y="634269"/>
                </a:cubicBezTo>
                <a:cubicBezTo>
                  <a:pt x="1802101" y="595884"/>
                  <a:pt x="1787433" y="547973"/>
                  <a:pt x="1774574" y="505777"/>
                </a:cubicBezTo>
                <a:lnTo>
                  <a:pt x="1684658" y="211836"/>
                </a:lnTo>
                <a:cubicBezTo>
                  <a:pt x="1588551" y="249936"/>
                  <a:pt x="1520733" y="354330"/>
                  <a:pt x="1518923" y="468725"/>
                </a:cubicBezTo>
                <a:cubicBezTo>
                  <a:pt x="1517209" y="572452"/>
                  <a:pt x="1566167" y="680466"/>
                  <a:pt x="1653226" y="765048"/>
                </a:cubicBezTo>
                <a:cubicBezTo>
                  <a:pt x="1676181" y="787432"/>
                  <a:pt x="1702089" y="808767"/>
                  <a:pt x="1727140" y="829437"/>
                </a:cubicBezTo>
                <a:cubicBezTo>
                  <a:pt x="1794291" y="884872"/>
                  <a:pt x="1863728" y="942213"/>
                  <a:pt x="1887922" y="1026223"/>
                </a:cubicBezTo>
                <a:cubicBezTo>
                  <a:pt x="1903924" y="1081849"/>
                  <a:pt x="1896971" y="1140714"/>
                  <a:pt x="1890303" y="1197673"/>
                </a:cubicBezTo>
                <a:cubicBezTo>
                  <a:pt x="1882969" y="1260157"/>
                  <a:pt x="1875920" y="1319213"/>
                  <a:pt x="1896399" y="1374839"/>
                </a:cubicBezTo>
                <a:cubicBezTo>
                  <a:pt x="1948977" y="1518190"/>
                  <a:pt x="2144239" y="1542478"/>
                  <a:pt x="2295401" y="1519714"/>
                </a:cubicBezTo>
                <a:cubicBezTo>
                  <a:pt x="2314070" y="1516856"/>
                  <a:pt x="2332930" y="1513808"/>
                  <a:pt x="2351980" y="1510665"/>
                </a:cubicBezTo>
                <a:cubicBezTo>
                  <a:pt x="2494569" y="1487329"/>
                  <a:pt x="2642111" y="1463135"/>
                  <a:pt x="2758126" y="1543050"/>
                </a:cubicBezTo>
                <a:cubicBezTo>
                  <a:pt x="2805941" y="1576006"/>
                  <a:pt x="2840803" y="1622584"/>
                  <a:pt x="2874521" y="1667637"/>
                </a:cubicBezTo>
                <a:cubicBezTo>
                  <a:pt x="3040637" y="1889855"/>
                  <a:pt x="3197609" y="2149792"/>
                  <a:pt x="3101693" y="2392108"/>
                </a:cubicBezTo>
                <a:cubicBezTo>
                  <a:pt x="3072546" y="2465737"/>
                  <a:pt x="3021111" y="2532412"/>
                  <a:pt x="2971391" y="2596991"/>
                </a:cubicBezTo>
                <a:cubicBezTo>
                  <a:pt x="2890237" y="2702242"/>
                  <a:pt x="2813657" y="2801588"/>
                  <a:pt x="2832421" y="2923603"/>
                </a:cubicBezTo>
                <a:cubicBezTo>
                  <a:pt x="2839565" y="2970371"/>
                  <a:pt x="2861282" y="3013710"/>
                  <a:pt x="2882141" y="3055620"/>
                </a:cubicBezTo>
                <a:lnTo>
                  <a:pt x="3019206" y="3330416"/>
                </a:lnTo>
                <a:cubicBezTo>
                  <a:pt x="3027778" y="3347561"/>
                  <a:pt x="3044257" y="3359277"/>
                  <a:pt x="3063307" y="3361658"/>
                </a:cubicBezTo>
                <a:cubicBezTo>
                  <a:pt x="3082166" y="3364040"/>
                  <a:pt x="3099978" y="3357372"/>
                  <a:pt x="3112265" y="3343275"/>
                </a:cubicBezTo>
                <a:cubicBezTo>
                  <a:pt x="3151223" y="3298698"/>
                  <a:pt x="3191513" y="3273933"/>
                  <a:pt x="3239138" y="3265265"/>
                </a:cubicBezTo>
                <a:cubicBezTo>
                  <a:pt x="3287144" y="3256502"/>
                  <a:pt x="3334484" y="3275743"/>
                  <a:pt x="3359820" y="3314033"/>
                </a:cubicBezTo>
                <a:cubicBezTo>
                  <a:pt x="3406683" y="3384899"/>
                  <a:pt x="3351533" y="3472815"/>
                  <a:pt x="3280477" y="3524441"/>
                </a:cubicBezTo>
                <a:cubicBezTo>
                  <a:pt x="3269428" y="3532441"/>
                  <a:pt x="3257998" y="3540252"/>
                  <a:pt x="3246473" y="3548158"/>
                </a:cubicBezTo>
                <a:cubicBezTo>
                  <a:pt x="3194561" y="3583591"/>
                  <a:pt x="3140935" y="3620262"/>
                  <a:pt x="3123219" y="3677793"/>
                </a:cubicBezTo>
                <a:cubicBezTo>
                  <a:pt x="3114456" y="3706178"/>
                  <a:pt x="3114742" y="3739229"/>
                  <a:pt x="3124076" y="3781616"/>
                </a:cubicBezTo>
                <a:cubicBezTo>
                  <a:pt x="3144745" y="3875722"/>
                  <a:pt x="3215802" y="3970877"/>
                  <a:pt x="3307052" y="3961829"/>
                </a:cubicBezTo>
                <a:cubicBezTo>
                  <a:pt x="3370488" y="3955542"/>
                  <a:pt x="3419732" y="3902202"/>
                  <a:pt x="3467357" y="3850672"/>
                </a:cubicBezTo>
                <a:cubicBezTo>
                  <a:pt x="3522412" y="3791045"/>
                  <a:pt x="3579371" y="3729323"/>
                  <a:pt x="3657381" y="3746373"/>
                </a:cubicBezTo>
                <a:lnTo>
                  <a:pt x="3659095" y="3747040"/>
                </a:lnTo>
                <a:cubicBezTo>
                  <a:pt x="3684908" y="3760470"/>
                  <a:pt x="3702625" y="3785330"/>
                  <a:pt x="3709007" y="3817239"/>
                </a:cubicBezTo>
                <a:cubicBezTo>
                  <a:pt x="3717579" y="3860387"/>
                  <a:pt x="3704816" y="3910203"/>
                  <a:pt x="3676336" y="3944112"/>
                </a:cubicBezTo>
                <a:cubicBezTo>
                  <a:pt x="3635378" y="3992880"/>
                  <a:pt x="3575085" y="4017740"/>
                  <a:pt x="3516697" y="4041648"/>
                </a:cubicBezTo>
                <a:cubicBezTo>
                  <a:pt x="3507839" y="4045267"/>
                  <a:pt x="3498980" y="4048982"/>
                  <a:pt x="3490217" y="4052697"/>
                </a:cubicBezTo>
                <a:cubicBezTo>
                  <a:pt x="3435639" y="4075843"/>
                  <a:pt x="3360392" y="4114705"/>
                  <a:pt x="3337055" y="4184428"/>
                </a:cubicBezTo>
                <a:cubicBezTo>
                  <a:pt x="3321910" y="4229957"/>
                  <a:pt x="3331435" y="4279678"/>
                  <a:pt x="3343532" y="4330827"/>
                </a:cubicBezTo>
                <a:cubicBezTo>
                  <a:pt x="3405254" y="4592479"/>
                  <a:pt x="3527079" y="4859179"/>
                  <a:pt x="3653857" y="5010245"/>
                </a:cubicBezTo>
                <a:cubicBezTo>
                  <a:pt x="3764252" y="5141690"/>
                  <a:pt x="3725770" y="5226272"/>
                  <a:pt x="3693100" y="5264944"/>
                </a:cubicBezTo>
                <a:cubicBezTo>
                  <a:pt x="3643665" y="5323379"/>
                  <a:pt x="3550617" y="5348811"/>
                  <a:pt x="3478975" y="5341279"/>
                </a:cubicBezTo>
                <a:cubicBezTo>
                  <a:pt x="3455094" y="5338769"/>
                  <a:pt x="3433591" y="5332595"/>
                  <a:pt x="3416875" y="5322761"/>
                </a:cubicBezTo>
                <a:lnTo>
                  <a:pt x="3414303" y="5321237"/>
                </a:lnTo>
                <a:cubicBezTo>
                  <a:pt x="3252187" y="5223129"/>
                  <a:pt x="3246473" y="5004530"/>
                  <a:pt x="3241519" y="4811744"/>
                </a:cubicBezTo>
                <a:lnTo>
                  <a:pt x="3240853" y="4786027"/>
                </a:lnTo>
                <a:cubicBezTo>
                  <a:pt x="3233137" y="4507421"/>
                  <a:pt x="3169892" y="4265866"/>
                  <a:pt x="3052925" y="4068223"/>
                </a:cubicBezTo>
                <a:cubicBezTo>
                  <a:pt x="3040542" y="4047268"/>
                  <a:pt x="3027207" y="4026313"/>
                  <a:pt x="3014253" y="4005929"/>
                </a:cubicBezTo>
                <a:cubicBezTo>
                  <a:pt x="2981677" y="3954685"/>
                  <a:pt x="2947959" y="3901630"/>
                  <a:pt x="2925766" y="3843814"/>
                </a:cubicBezTo>
                <a:cubicBezTo>
                  <a:pt x="2892428" y="3756755"/>
                  <a:pt x="2886142" y="3662172"/>
                  <a:pt x="2880046" y="3570637"/>
                </a:cubicBezTo>
                <a:cubicBezTo>
                  <a:pt x="2877474" y="3532156"/>
                  <a:pt x="2874902" y="3492341"/>
                  <a:pt x="2870235" y="3453765"/>
                </a:cubicBezTo>
                <a:cubicBezTo>
                  <a:pt x="2853566" y="3314224"/>
                  <a:pt x="2808227" y="3175635"/>
                  <a:pt x="2739171" y="3053143"/>
                </a:cubicBezTo>
                <a:cubicBezTo>
                  <a:pt x="2734980" y="3045714"/>
                  <a:pt x="2730694" y="3038284"/>
                  <a:pt x="2726312" y="3030760"/>
                </a:cubicBezTo>
                <a:cubicBezTo>
                  <a:pt x="2701166" y="2987326"/>
                  <a:pt x="2675163" y="2942273"/>
                  <a:pt x="2667829" y="2891790"/>
                </a:cubicBezTo>
                <a:cubicBezTo>
                  <a:pt x="2651922" y="2783110"/>
                  <a:pt x="2722217" y="2692527"/>
                  <a:pt x="2790130" y="2604897"/>
                </a:cubicBezTo>
                <a:cubicBezTo>
                  <a:pt x="2818800" y="2567940"/>
                  <a:pt x="2848518" y="2529649"/>
                  <a:pt x="2871187" y="2490597"/>
                </a:cubicBezTo>
                <a:cubicBezTo>
                  <a:pt x="2977391" y="2308384"/>
                  <a:pt x="2938339" y="2050066"/>
                  <a:pt x="2780319" y="1889665"/>
                </a:cubicBezTo>
                <a:cubicBezTo>
                  <a:pt x="2633920" y="1741075"/>
                  <a:pt x="2395985" y="1678019"/>
                  <a:pt x="2174053" y="1729168"/>
                </a:cubicBezTo>
                <a:cubicBezTo>
                  <a:pt x="2157098" y="1733074"/>
                  <a:pt x="2139858" y="1737646"/>
                  <a:pt x="2123189" y="1742123"/>
                </a:cubicBezTo>
                <a:cubicBezTo>
                  <a:pt x="2068897" y="1756600"/>
                  <a:pt x="2012699" y="1771459"/>
                  <a:pt x="1955740" y="1766316"/>
                </a:cubicBezTo>
                <a:cubicBezTo>
                  <a:pt x="1825819" y="1754410"/>
                  <a:pt x="1732378" y="1647539"/>
                  <a:pt x="1647892" y="1539049"/>
                </a:cubicBezTo>
                <a:cubicBezTo>
                  <a:pt x="1620460" y="1503902"/>
                  <a:pt x="1589408" y="1463992"/>
                  <a:pt x="1579407" y="1416272"/>
                </a:cubicBezTo>
                <a:cubicBezTo>
                  <a:pt x="1569215" y="1367790"/>
                  <a:pt x="1582169" y="1319308"/>
                  <a:pt x="1594647" y="1272445"/>
                </a:cubicBezTo>
                <a:cubicBezTo>
                  <a:pt x="1599791" y="1253109"/>
                  <a:pt x="1605125" y="1233106"/>
                  <a:pt x="1608649" y="1213580"/>
                </a:cubicBezTo>
                <a:cubicBezTo>
                  <a:pt x="1633700" y="1076325"/>
                  <a:pt x="1569310" y="927735"/>
                  <a:pt x="1452058" y="852106"/>
                </a:cubicBezTo>
                <a:cubicBezTo>
                  <a:pt x="1436437" y="842105"/>
                  <a:pt x="1419578" y="832961"/>
                  <a:pt x="1403290" y="824103"/>
                </a:cubicBezTo>
                <a:cubicBezTo>
                  <a:pt x="1369762" y="805910"/>
                  <a:pt x="1334996" y="787146"/>
                  <a:pt x="1308135" y="758666"/>
                </a:cubicBezTo>
                <a:cubicBezTo>
                  <a:pt x="1238031" y="684466"/>
                  <a:pt x="1242603" y="568452"/>
                  <a:pt x="1258700" y="484155"/>
                </a:cubicBezTo>
                <a:cubicBezTo>
                  <a:pt x="1262987" y="461867"/>
                  <a:pt x="1268130" y="439198"/>
                  <a:pt x="1273178" y="417386"/>
                </a:cubicBezTo>
                <a:cubicBezTo>
                  <a:pt x="1288894" y="348424"/>
                  <a:pt x="1305278" y="277177"/>
                  <a:pt x="1295276" y="207359"/>
                </a:cubicBezTo>
                <a:cubicBezTo>
                  <a:pt x="1288132" y="157353"/>
                  <a:pt x="1249175" y="106109"/>
                  <a:pt x="1208408" y="93249"/>
                </a:cubicBezTo>
                <a:cubicBezTo>
                  <a:pt x="1184500" y="85725"/>
                  <a:pt x="1162117" y="92107"/>
                  <a:pt x="1143733" y="111633"/>
                </a:cubicBezTo>
                <a:cubicBezTo>
                  <a:pt x="1132494" y="123539"/>
                  <a:pt x="1124588" y="139446"/>
                  <a:pt x="1120969" y="157639"/>
                </a:cubicBezTo>
                <a:lnTo>
                  <a:pt x="1115539" y="184023"/>
                </a:lnTo>
                <a:cubicBezTo>
                  <a:pt x="1090394" y="306610"/>
                  <a:pt x="1064485" y="433292"/>
                  <a:pt x="1072772" y="558832"/>
                </a:cubicBezTo>
                <a:cubicBezTo>
                  <a:pt x="1081916" y="696944"/>
                  <a:pt x="1136018" y="817245"/>
                  <a:pt x="1221267" y="888968"/>
                </a:cubicBezTo>
                <a:cubicBezTo>
                  <a:pt x="1253842" y="916400"/>
                  <a:pt x="1293181" y="939832"/>
                  <a:pt x="1331376" y="962501"/>
                </a:cubicBezTo>
                <a:cubicBezTo>
                  <a:pt x="1414053" y="1011650"/>
                  <a:pt x="1499492" y="1062609"/>
                  <a:pt x="1518161" y="1156144"/>
                </a:cubicBezTo>
                <a:cubicBezTo>
                  <a:pt x="1532258" y="1226534"/>
                  <a:pt x="1501302" y="1293971"/>
                  <a:pt x="1471394" y="1359217"/>
                </a:cubicBezTo>
                <a:cubicBezTo>
                  <a:pt x="1465012" y="1373029"/>
                  <a:pt x="1458535" y="1387316"/>
                  <a:pt x="1452629" y="1401223"/>
                </a:cubicBezTo>
                <a:cubicBezTo>
                  <a:pt x="1421387" y="1474756"/>
                  <a:pt x="1408052" y="1577911"/>
                  <a:pt x="1473298" y="1626584"/>
                </a:cubicBezTo>
                <a:cubicBezTo>
                  <a:pt x="1484633" y="1635061"/>
                  <a:pt x="1497397" y="1641062"/>
                  <a:pt x="1510827" y="1647444"/>
                </a:cubicBezTo>
                <a:cubicBezTo>
                  <a:pt x="1523305" y="1653349"/>
                  <a:pt x="1536259" y="1659445"/>
                  <a:pt x="1547975" y="1667732"/>
                </a:cubicBezTo>
                <a:cubicBezTo>
                  <a:pt x="1596456" y="1701736"/>
                  <a:pt x="1611982" y="1760696"/>
                  <a:pt x="1627032" y="1817751"/>
                </a:cubicBezTo>
                <a:cubicBezTo>
                  <a:pt x="1640272" y="1868043"/>
                  <a:pt x="1653988" y="1919954"/>
                  <a:pt x="1690278" y="1953673"/>
                </a:cubicBezTo>
                <a:cubicBezTo>
                  <a:pt x="1761525" y="2019776"/>
                  <a:pt x="1865633" y="1983486"/>
                  <a:pt x="1966312" y="1948434"/>
                </a:cubicBezTo>
                <a:cubicBezTo>
                  <a:pt x="1995650" y="1938242"/>
                  <a:pt x="2025939" y="1927669"/>
                  <a:pt x="2054705" y="1920049"/>
                </a:cubicBezTo>
                <a:cubicBezTo>
                  <a:pt x="2219868" y="1875949"/>
                  <a:pt x="2406367" y="1941005"/>
                  <a:pt x="2508285" y="2078165"/>
                </a:cubicBezTo>
                <a:cubicBezTo>
                  <a:pt x="2610298" y="2215324"/>
                  <a:pt x="2618870" y="2412587"/>
                  <a:pt x="2529145" y="2558034"/>
                </a:cubicBezTo>
                <a:cubicBezTo>
                  <a:pt x="2497903" y="2608707"/>
                  <a:pt x="2456088" y="2652713"/>
                  <a:pt x="2415607" y="2695194"/>
                </a:cubicBezTo>
                <a:cubicBezTo>
                  <a:pt x="2362552" y="2750915"/>
                  <a:pt x="2307784" y="2808541"/>
                  <a:pt x="2278351" y="2880549"/>
                </a:cubicBezTo>
                <a:cubicBezTo>
                  <a:pt x="2269207" y="2902839"/>
                  <a:pt x="2265112" y="2924461"/>
                  <a:pt x="2266160" y="2944940"/>
                </a:cubicBezTo>
                <a:cubicBezTo>
                  <a:pt x="2269112" y="3005233"/>
                  <a:pt x="2309117" y="3023711"/>
                  <a:pt x="2351408" y="3043238"/>
                </a:cubicBezTo>
                <a:cubicBezTo>
                  <a:pt x="2359600" y="3047048"/>
                  <a:pt x="2367696" y="3050762"/>
                  <a:pt x="2375602" y="3054858"/>
                </a:cubicBezTo>
                <a:cubicBezTo>
                  <a:pt x="2497045" y="3117628"/>
                  <a:pt x="2553243" y="3255074"/>
                  <a:pt x="2578960" y="3359277"/>
                </a:cubicBezTo>
                <a:cubicBezTo>
                  <a:pt x="2590676" y="3406902"/>
                  <a:pt x="2599058" y="3456051"/>
                  <a:pt x="2607154" y="3503581"/>
                </a:cubicBezTo>
                <a:cubicBezTo>
                  <a:pt x="2619537" y="3576161"/>
                  <a:pt x="2632300" y="3651218"/>
                  <a:pt x="2657351" y="3721322"/>
                </a:cubicBezTo>
                <a:cubicBezTo>
                  <a:pt x="2688879" y="3809333"/>
                  <a:pt x="2740124" y="3890582"/>
                  <a:pt x="2789653" y="3969163"/>
                </a:cubicBezTo>
                <a:cubicBezTo>
                  <a:pt x="2842803" y="4053459"/>
                  <a:pt x="2897762" y="4140517"/>
                  <a:pt x="2929004" y="4236815"/>
                </a:cubicBezTo>
                <a:cubicBezTo>
                  <a:pt x="2967485" y="4355401"/>
                  <a:pt x="2968438" y="4482370"/>
                  <a:pt x="2969390" y="4605147"/>
                </a:cubicBezTo>
                <a:cubicBezTo>
                  <a:pt x="2969771" y="4663154"/>
                  <a:pt x="2970248" y="4723162"/>
                  <a:pt x="2974724" y="4781455"/>
                </a:cubicBezTo>
                <a:cubicBezTo>
                  <a:pt x="2991488" y="5002721"/>
                  <a:pt x="3084643" y="5169789"/>
                  <a:pt x="3224089" y="5228368"/>
                </a:cubicBezTo>
                <a:lnTo>
                  <a:pt x="3218564" y="5241512"/>
                </a:lnTo>
                <a:cubicBezTo>
                  <a:pt x="3074165" y="5180743"/>
                  <a:pt x="2977677" y="5009198"/>
                  <a:pt x="2960532" y="4782503"/>
                </a:cubicBezTo>
                <a:cubicBezTo>
                  <a:pt x="2956055" y="4723733"/>
                  <a:pt x="2955674" y="4663535"/>
                  <a:pt x="2955198" y="4605242"/>
                </a:cubicBezTo>
                <a:cubicBezTo>
                  <a:pt x="2954245" y="4483513"/>
                  <a:pt x="2953293" y="4357688"/>
                  <a:pt x="2915479" y="4241197"/>
                </a:cubicBezTo>
                <a:cubicBezTo>
                  <a:pt x="2884808" y="4146613"/>
                  <a:pt x="2830325" y="4060222"/>
                  <a:pt x="2777557" y="3976687"/>
                </a:cubicBezTo>
                <a:cubicBezTo>
                  <a:pt x="2727550" y="3897440"/>
                  <a:pt x="2675925" y="3815620"/>
                  <a:pt x="2643921" y="3726085"/>
                </a:cubicBezTo>
                <a:cubicBezTo>
                  <a:pt x="2618394" y="3654838"/>
                  <a:pt x="2605535" y="3579114"/>
                  <a:pt x="2593153" y="3505962"/>
                </a:cubicBezTo>
                <a:cubicBezTo>
                  <a:pt x="2585152" y="3458623"/>
                  <a:pt x="2576770" y="3409759"/>
                  <a:pt x="2565149" y="3362611"/>
                </a:cubicBezTo>
                <a:cubicBezTo>
                  <a:pt x="2540099" y="3261265"/>
                  <a:pt x="2485806" y="3127724"/>
                  <a:pt x="2369125" y="3067431"/>
                </a:cubicBezTo>
                <a:cubicBezTo>
                  <a:pt x="2361409" y="3063431"/>
                  <a:pt x="2353504" y="3059811"/>
                  <a:pt x="2345503" y="3056096"/>
                </a:cubicBezTo>
                <a:cubicBezTo>
                  <a:pt x="2303307" y="3036570"/>
                  <a:pt x="2255396" y="3014377"/>
                  <a:pt x="2251967" y="2945511"/>
                </a:cubicBezTo>
                <a:cubicBezTo>
                  <a:pt x="2250824" y="2923032"/>
                  <a:pt x="2255301" y="2899315"/>
                  <a:pt x="2265207" y="2875026"/>
                </a:cubicBezTo>
                <a:cubicBezTo>
                  <a:pt x="2295687" y="2800445"/>
                  <a:pt x="2351408" y="2741866"/>
                  <a:pt x="2405320" y="2685193"/>
                </a:cubicBezTo>
                <a:cubicBezTo>
                  <a:pt x="2445229" y="2643188"/>
                  <a:pt x="2486568" y="2599849"/>
                  <a:pt x="2517048" y="2550414"/>
                </a:cubicBezTo>
                <a:cubicBezTo>
                  <a:pt x="2603725" y="2409825"/>
                  <a:pt x="2595439" y="2219039"/>
                  <a:pt x="2496855" y="2086547"/>
                </a:cubicBezTo>
                <a:cubicBezTo>
                  <a:pt x="2398271" y="1954054"/>
                  <a:pt x="2217963" y="1891189"/>
                  <a:pt x="2058419" y="1933765"/>
                </a:cubicBezTo>
                <a:cubicBezTo>
                  <a:pt x="2030225" y="1941290"/>
                  <a:pt x="2000126" y="1951768"/>
                  <a:pt x="1971075" y="1961864"/>
                </a:cubicBezTo>
                <a:cubicBezTo>
                  <a:pt x="1866395" y="1998345"/>
                  <a:pt x="1758191" y="2035969"/>
                  <a:pt x="1680658" y="1964055"/>
                </a:cubicBezTo>
                <a:cubicBezTo>
                  <a:pt x="1641319" y="1927574"/>
                  <a:pt x="1627032" y="1873567"/>
                  <a:pt x="1613316" y="1821275"/>
                </a:cubicBezTo>
                <a:cubicBezTo>
                  <a:pt x="1598266" y="1764220"/>
                  <a:pt x="1584074" y="1710404"/>
                  <a:pt x="1539878" y="1679353"/>
                </a:cubicBezTo>
                <a:cubicBezTo>
                  <a:pt x="1529115" y="1671828"/>
                  <a:pt x="1517304" y="1666208"/>
                  <a:pt x="1504826" y="1660303"/>
                </a:cubicBezTo>
                <a:cubicBezTo>
                  <a:pt x="1491301" y="1653921"/>
                  <a:pt x="1477299" y="1647253"/>
                  <a:pt x="1464821" y="1638014"/>
                </a:cubicBezTo>
                <a:cubicBezTo>
                  <a:pt x="1393003" y="1584293"/>
                  <a:pt x="1406338" y="1473898"/>
                  <a:pt x="1439580" y="1395603"/>
                </a:cubicBezTo>
                <a:cubicBezTo>
                  <a:pt x="1445581" y="1381506"/>
                  <a:pt x="1452153" y="1367123"/>
                  <a:pt x="1458535" y="1353217"/>
                </a:cubicBezTo>
                <a:cubicBezTo>
                  <a:pt x="1487491" y="1290066"/>
                  <a:pt x="1517399" y="1224724"/>
                  <a:pt x="1504255" y="1158907"/>
                </a:cubicBezTo>
                <a:cubicBezTo>
                  <a:pt x="1486729" y="1071562"/>
                  <a:pt x="1407766" y="1024509"/>
                  <a:pt x="1324137" y="974693"/>
                </a:cubicBezTo>
                <a:cubicBezTo>
                  <a:pt x="1285561" y="951738"/>
                  <a:pt x="1245556" y="927925"/>
                  <a:pt x="1212123" y="899826"/>
                </a:cubicBezTo>
                <a:cubicBezTo>
                  <a:pt x="1123921" y="825627"/>
                  <a:pt x="1067914" y="701611"/>
                  <a:pt x="1058580" y="559689"/>
                </a:cubicBezTo>
                <a:cubicBezTo>
                  <a:pt x="1050103" y="432244"/>
                  <a:pt x="1076296" y="304514"/>
                  <a:pt x="1101633" y="181070"/>
                </a:cubicBezTo>
                <a:lnTo>
                  <a:pt x="1107062" y="154686"/>
                </a:lnTo>
                <a:cubicBezTo>
                  <a:pt x="1111253" y="133921"/>
                  <a:pt x="1120397" y="115634"/>
                  <a:pt x="1133446" y="101822"/>
                </a:cubicBezTo>
                <a:cubicBezTo>
                  <a:pt x="1161831" y="71628"/>
                  <a:pt x="1192216" y="73057"/>
                  <a:pt x="1212790" y="79629"/>
                </a:cubicBezTo>
                <a:cubicBezTo>
                  <a:pt x="1258986" y="94297"/>
                  <a:pt x="1301467" y="149447"/>
                  <a:pt x="1309469" y="205264"/>
                </a:cubicBezTo>
                <a:cubicBezTo>
                  <a:pt x="1319851" y="277653"/>
                  <a:pt x="1303182" y="350234"/>
                  <a:pt x="1287180" y="420528"/>
                </a:cubicBezTo>
                <a:cubicBezTo>
                  <a:pt x="1282227" y="442341"/>
                  <a:pt x="1277083" y="464820"/>
                  <a:pt x="1272797" y="486823"/>
                </a:cubicBezTo>
                <a:cubicBezTo>
                  <a:pt x="1257271" y="567785"/>
                  <a:pt x="1252604" y="678942"/>
                  <a:pt x="1318612" y="748855"/>
                </a:cubicBezTo>
                <a:cubicBezTo>
                  <a:pt x="1343949" y="775621"/>
                  <a:pt x="1376144" y="793052"/>
                  <a:pt x="1410147" y="811530"/>
                </a:cubicBezTo>
                <a:cubicBezTo>
                  <a:pt x="1426721" y="820483"/>
                  <a:pt x="1443771" y="829723"/>
                  <a:pt x="1459773" y="840105"/>
                </a:cubicBezTo>
                <a:cubicBezTo>
                  <a:pt x="1581693" y="918781"/>
                  <a:pt x="1648654" y="1073372"/>
                  <a:pt x="1622650" y="1216152"/>
                </a:cubicBezTo>
                <a:cubicBezTo>
                  <a:pt x="1619031" y="1236250"/>
                  <a:pt x="1613602" y="1256538"/>
                  <a:pt x="1608363" y="1276159"/>
                </a:cubicBezTo>
                <a:cubicBezTo>
                  <a:pt x="1595695" y="1323499"/>
                  <a:pt x="1583789" y="1368266"/>
                  <a:pt x="1593314" y="1413415"/>
                </a:cubicBezTo>
                <a:cubicBezTo>
                  <a:pt x="1602648" y="1457897"/>
                  <a:pt x="1632652" y="1496473"/>
                  <a:pt x="1659131" y="1530382"/>
                </a:cubicBezTo>
                <a:cubicBezTo>
                  <a:pt x="1741713" y="1636395"/>
                  <a:pt x="1832772" y="1740789"/>
                  <a:pt x="1956978" y="1752219"/>
                </a:cubicBezTo>
                <a:cubicBezTo>
                  <a:pt x="2011461" y="1757267"/>
                  <a:pt x="2066420" y="1742599"/>
                  <a:pt x="2119475" y="1728502"/>
                </a:cubicBezTo>
                <a:cubicBezTo>
                  <a:pt x="2136239" y="1724025"/>
                  <a:pt x="2153669" y="1719453"/>
                  <a:pt x="2170814" y="1715452"/>
                </a:cubicBezTo>
                <a:cubicBezTo>
                  <a:pt x="2397414" y="1663256"/>
                  <a:pt x="2640683" y="1727740"/>
                  <a:pt x="2790511" y="1879854"/>
                </a:cubicBezTo>
                <a:cubicBezTo>
                  <a:pt x="2952817" y="2044636"/>
                  <a:pt x="2992822" y="2310384"/>
                  <a:pt x="2883475" y="2498026"/>
                </a:cubicBezTo>
                <a:cubicBezTo>
                  <a:pt x="2860234" y="2537841"/>
                  <a:pt x="2830325" y="2576513"/>
                  <a:pt x="2801369" y="2613850"/>
                </a:cubicBezTo>
                <a:cubicBezTo>
                  <a:pt x="2732218" y="2703100"/>
                  <a:pt x="2666876" y="2787301"/>
                  <a:pt x="2681831" y="2889980"/>
                </a:cubicBezTo>
                <a:cubicBezTo>
                  <a:pt x="2688784" y="2937796"/>
                  <a:pt x="2714120" y="2981611"/>
                  <a:pt x="2738600" y="3023901"/>
                </a:cubicBezTo>
                <a:cubicBezTo>
                  <a:pt x="2742981" y="3031426"/>
                  <a:pt x="2747267" y="3038856"/>
                  <a:pt x="2751458" y="3046381"/>
                </a:cubicBezTo>
                <a:cubicBezTo>
                  <a:pt x="2821372" y="3170491"/>
                  <a:pt x="2867282" y="3310890"/>
                  <a:pt x="2884237" y="3452336"/>
                </a:cubicBezTo>
                <a:cubicBezTo>
                  <a:pt x="2888904" y="3491293"/>
                  <a:pt x="2891571" y="3531299"/>
                  <a:pt x="2894143" y="3569970"/>
                </a:cubicBezTo>
                <a:cubicBezTo>
                  <a:pt x="2900143" y="3660458"/>
                  <a:pt x="2906335" y="3753898"/>
                  <a:pt x="2938910" y="3838956"/>
                </a:cubicBezTo>
                <a:cubicBezTo>
                  <a:pt x="2960627" y="3895439"/>
                  <a:pt x="2993869" y="3947922"/>
                  <a:pt x="3026064" y="3998595"/>
                </a:cubicBezTo>
                <a:cubicBezTo>
                  <a:pt x="3039018" y="4018979"/>
                  <a:pt x="3052448" y="4040124"/>
                  <a:pt x="3064926" y="4061270"/>
                </a:cubicBezTo>
                <a:cubicBezTo>
                  <a:pt x="3183131" y="4261104"/>
                  <a:pt x="3247044" y="4504849"/>
                  <a:pt x="3254854" y="4785932"/>
                </a:cubicBezTo>
                <a:lnTo>
                  <a:pt x="3255521" y="4811649"/>
                </a:lnTo>
                <a:cubicBezTo>
                  <a:pt x="3260474" y="5000816"/>
                  <a:pt x="3265999" y="5215223"/>
                  <a:pt x="3421447" y="5309330"/>
                </a:cubicBezTo>
                <a:lnTo>
                  <a:pt x="3423923" y="5310759"/>
                </a:lnTo>
                <a:cubicBezTo>
                  <a:pt x="3486217" y="5347430"/>
                  <a:pt x="3620138" y="5329047"/>
                  <a:pt x="3681956" y="5255990"/>
                </a:cubicBezTo>
                <a:cubicBezTo>
                  <a:pt x="3718436" y="5212937"/>
                  <a:pt x="3741201" y="5137023"/>
                  <a:pt x="3642712" y="5019770"/>
                </a:cubicBezTo>
                <a:cubicBezTo>
                  <a:pt x="3514506" y="4867085"/>
                  <a:pt x="3391538" y="4598099"/>
                  <a:pt x="3329435" y="4334447"/>
                </a:cubicBezTo>
                <a:cubicBezTo>
                  <a:pt x="3316862" y="4281202"/>
                  <a:pt x="3306956" y="4229291"/>
                  <a:pt x="3323339" y="4180237"/>
                </a:cubicBezTo>
                <a:cubicBezTo>
                  <a:pt x="3348390" y="4104989"/>
                  <a:pt x="3427257" y="4064127"/>
                  <a:pt x="3484407" y="4039933"/>
                </a:cubicBezTo>
                <a:cubicBezTo>
                  <a:pt x="3493170" y="4036219"/>
                  <a:pt x="3502124" y="4032504"/>
                  <a:pt x="3511077" y="4028884"/>
                </a:cubicBezTo>
                <a:cubicBezTo>
                  <a:pt x="3567846" y="4005548"/>
                  <a:pt x="3626520" y="3981450"/>
                  <a:pt x="3665192" y="3935349"/>
                </a:cubicBezTo>
                <a:cubicBezTo>
                  <a:pt x="3691004" y="3904583"/>
                  <a:pt x="3702625" y="3859530"/>
                  <a:pt x="3694814" y="3820478"/>
                </a:cubicBezTo>
                <a:cubicBezTo>
                  <a:pt x="3691004" y="3801237"/>
                  <a:pt x="3680622" y="3775234"/>
                  <a:pt x="3653190" y="3760565"/>
                </a:cubicBezTo>
                <a:cubicBezTo>
                  <a:pt x="3583658" y="3745992"/>
                  <a:pt x="3532223" y="3801713"/>
                  <a:pt x="3477644" y="3860768"/>
                </a:cubicBezTo>
                <a:cubicBezTo>
                  <a:pt x="3428210" y="3914299"/>
                  <a:pt x="3377156" y="3969734"/>
                  <a:pt x="3308290" y="3976497"/>
                </a:cubicBezTo>
                <a:cubicBezTo>
                  <a:pt x="3208753" y="3986212"/>
                  <a:pt x="3131887" y="3885247"/>
                  <a:pt x="3109979" y="3785140"/>
                </a:cubicBezTo>
                <a:cubicBezTo>
                  <a:pt x="3100073" y="3740277"/>
                  <a:pt x="3099978" y="3704939"/>
                  <a:pt x="3109408" y="3674078"/>
                </a:cubicBezTo>
                <a:cubicBezTo>
                  <a:pt x="3128553" y="3611785"/>
                  <a:pt x="3184369" y="3573685"/>
                  <a:pt x="3238281" y="3536823"/>
                </a:cubicBezTo>
                <a:cubicBezTo>
                  <a:pt x="3249711" y="3529012"/>
                  <a:pt x="3261046" y="3521297"/>
                  <a:pt x="3271904" y="3513391"/>
                </a:cubicBezTo>
                <a:cubicBezTo>
                  <a:pt x="3337627" y="3465576"/>
                  <a:pt x="3389443" y="3385471"/>
                  <a:pt x="3347723" y="3322415"/>
                </a:cubicBezTo>
                <a:cubicBezTo>
                  <a:pt x="3325530" y="3288792"/>
                  <a:pt x="3283810" y="3272123"/>
                  <a:pt x="3241519" y="3279743"/>
                </a:cubicBezTo>
                <a:cubicBezTo>
                  <a:pt x="3197228" y="3287744"/>
                  <a:pt x="3159509" y="3311080"/>
                  <a:pt x="3122838" y="3353086"/>
                </a:cubicBezTo>
                <a:cubicBezTo>
                  <a:pt x="3107598" y="3370612"/>
                  <a:pt x="3084548" y="3379279"/>
                  <a:pt x="3061307" y="3376232"/>
                </a:cubicBezTo>
                <a:cubicBezTo>
                  <a:pt x="3037494" y="3373183"/>
                  <a:pt x="3016920" y="3358610"/>
                  <a:pt x="3006252" y="3337179"/>
                </a:cubicBezTo>
                <a:lnTo>
                  <a:pt x="2869187" y="3062383"/>
                </a:lnTo>
                <a:cubicBezTo>
                  <a:pt x="2847756" y="3019425"/>
                  <a:pt x="2825658" y="2975134"/>
                  <a:pt x="2818133" y="2926175"/>
                </a:cubicBezTo>
                <a:cubicBezTo>
                  <a:pt x="2798417" y="2798159"/>
                  <a:pt x="2876902" y="2696432"/>
                  <a:pt x="2959960" y="2588705"/>
                </a:cubicBezTo>
                <a:cubicBezTo>
                  <a:pt x="3009110" y="2524982"/>
                  <a:pt x="3059973" y="2459069"/>
                  <a:pt x="3088358" y="2387346"/>
                </a:cubicBezTo>
                <a:cubicBezTo>
                  <a:pt x="3181607" y="2151507"/>
                  <a:pt x="3026826" y="1895761"/>
                  <a:pt x="2862996" y="1676686"/>
                </a:cubicBezTo>
                <a:cubicBezTo>
                  <a:pt x="2830040" y="1632585"/>
                  <a:pt x="2795845" y="1586865"/>
                  <a:pt x="2749934" y="1555242"/>
                </a:cubicBezTo>
                <a:cubicBezTo>
                  <a:pt x="2638682" y="1478661"/>
                  <a:pt x="2494093" y="1502283"/>
                  <a:pt x="2354266" y="1525238"/>
                </a:cubicBezTo>
                <a:cubicBezTo>
                  <a:pt x="2335120" y="1528381"/>
                  <a:pt x="2316166" y="1531525"/>
                  <a:pt x="2297497" y="1534287"/>
                </a:cubicBezTo>
                <a:cubicBezTo>
                  <a:pt x="2141001" y="1557909"/>
                  <a:pt x="1938500" y="1531620"/>
                  <a:pt x="1882969" y="1380173"/>
                </a:cubicBezTo>
                <a:cubicBezTo>
                  <a:pt x="1861347" y="1321308"/>
                  <a:pt x="1868872" y="1257872"/>
                  <a:pt x="1876111" y="1196435"/>
                </a:cubicBezTo>
                <a:cubicBezTo>
                  <a:pt x="1882683" y="1140904"/>
                  <a:pt x="1889446" y="1083469"/>
                  <a:pt x="1874206" y="1030605"/>
                </a:cubicBezTo>
                <a:cubicBezTo>
                  <a:pt x="1851250" y="950785"/>
                  <a:pt x="1783528" y="894874"/>
                  <a:pt x="1717996" y="840867"/>
                </a:cubicBezTo>
                <a:cubicBezTo>
                  <a:pt x="1692755" y="820007"/>
                  <a:pt x="1666656" y="798480"/>
                  <a:pt x="1643225" y="775716"/>
                </a:cubicBezTo>
                <a:cubicBezTo>
                  <a:pt x="1553404" y="688371"/>
                  <a:pt x="1502826" y="576548"/>
                  <a:pt x="1504636" y="468916"/>
                </a:cubicBezTo>
                <a:cubicBezTo>
                  <a:pt x="1506636" y="345948"/>
                  <a:pt x="1581597" y="233743"/>
                  <a:pt x="1686944" y="196119"/>
                </a:cubicBezTo>
                <a:lnTo>
                  <a:pt x="1693993" y="193643"/>
                </a:lnTo>
                <a:lnTo>
                  <a:pt x="1788290" y="501968"/>
                </a:lnTo>
                <a:cubicBezTo>
                  <a:pt x="1801435" y="545116"/>
                  <a:pt x="1815151" y="589692"/>
                  <a:pt x="1842297" y="626078"/>
                </a:cubicBezTo>
                <a:cubicBezTo>
                  <a:pt x="1862966" y="653701"/>
                  <a:pt x="1891160" y="675894"/>
                  <a:pt x="1918497" y="697420"/>
                </a:cubicBezTo>
                <a:cubicBezTo>
                  <a:pt x="1949548" y="721804"/>
                  <a:pt x="1981743" y="747046"/>
                  <a:pt x="2003841" y="780955"/>
                </a:cubicBezTo>
                <a:cubicBezTo>
                  <a:pt x="2050323" y="852011"/>
                  <a:pt x="2044989" y="944023"/>
                  <a:pt x="2039750" y="1032986"/>
                </a:cubicBezTo>
                <a:cubicBezTo>
                  <a:pt x="2033750" y="1136808"/>
                  <a:pt x="2028035" y="1234821"/>
                  <a:pt x="2103473" y="1290828"/>
                </a:cubicBezTo>
                <a:cubicBezTo>
                  <a:pt x="2196913" y="1360170"/>
                  <a:pt x="2335120" y="1290923"/>
                  <a:pt x="2430656" y="1191482"/>
                </a:cubicBezTo>
                <a:cubicBezTo>
                  <a:pt x="2544670" y="1072800"/>
                  <a:pt x="2612679" y="959167"/>
                  <a:pt x="2638396" y="843915"/>
                </a:cubicBezTo>
                <a:cubicBezTo>
                  <a:pt x="2649826" y="792861"/>
                  <a:pt x="2654208" y="737330"/>
                  <a:pt x="2658399" y="683609"/>
                </a:cubicBezTo>
                <a:cubicBezTo>
                  <a:pt x="2667733" y="564642"/>
                  <a:pt x="2677449" y="441579"/>
                  <a:pt x="2764698" y="361188"/>
                </a:cubicBezTo>
                <a:cubicBezTo>
                  <a:pt x="2784415" y="343090"/>
                  <a:pt x="2815752" y="320993"/>
                  <a:pt x="2853757" y="318992"/>
                </a:cubicBezTo>
                <a:cubicBezTo>
                  <a:pt x="2919003" y="315468"/>
                  <a:pt x="2971581" y="372046"/>
                  <a:pt x="2994536" y="429673"/>
                </a:cubicBezTo>
                <a:cubicBezTo>
                  <a:pt x="3036351" y="534924"/>
                  <a:pt x="3014825" y="670655"/>
                  <a:pt x="2935481" y="802195"/>
                </a:cubicBezTo>
                <a:cubicBezTo>
                  <a:pt x="2900715" y="859726"/>
                  <a:pt x="2858615" y="913447"/>
                  <a:pt x="2817848" y="965358"/>
                </a:cubicBezTo>
                <a:cubicBezTo>
                  <a:pt x="2780605" y="1012698"/>
                  <a:pt x="2742219" y="1061751"/>
                  <a:pt x="2709643" y="1113377"/>
                </a:cubicBezTo>
                <a:cubicBezTo>
                  <a:pt x="2693832" y="1138523"/>
                  <a:pt x="2678592" y="1165860"/>
                  <a:pt x="2674401" y="1195292"/>
                </a:cubicBezTo>
                <a:cubicBezTo>
                  <a:pt x="2664400" y="1266730"/>
                  <a:pt x="2721169" y="1329785"/>
                  <a:pt x="2772890" y="1361980"/>
                </a:cubicBezTo>
                <a:cubicBezTo>
                  <a:pt x="2805846" y="1382554"/>
                  <a:pt x="2842803" y="1397698"/>
                  <a:pt x="2878522" y="1412367"/>
                </a:cubicBezTo>
                <a:cubicBezTo>
                  <a:pt x="2907478" y="1424273"/>
                  <a:pt x="2937386" y="1436465"/>
                  <a:pt x="2965485" y="1451705"/>
                </a:cubicBezTo>
                <a:cubicBezTo>
                  <a:pt x="3115694" y="1533049"/>
                  <a:pt x="3221041" y="1706023"/>
                  <a:pt x="3247425" y="1914430"/>
                </a:cubicBezTo>
                <a:cubicBezTo>
                  <a:pt x="3271047" y="2101215"/>
                  <a:pt x="3235138" y="2287810"/>
                  <a:pt x="3200276" y="2468308"/>
                </a:cubicBezTo>
                <a:cubicBezTo>
                  <a:pt x="3185893" y="2542984"/>
                  <a:pt x="3171035" y="2620137"/>
                  <a:pt x="3131792" y="2687955"/>
                </a:cubicBezTo>
                <a:cubicBezTo>
                  <a:pt x="3120076" y="2708148"/>
                  <a:pt x="3106265" y="2727389"/>
                  <a:pt x="3092834" y="2746057"/>
                </a:cubicBezTo>
                <a:cubicBezTo>
                  <a:pt x="3068927" y="2779205"/>
                  <a:pt x="3046448" y="2810542"/>
                  <a:pt x="3034256" y="2847593"/>
                </a:cubicBezTo>
                <a:cubicBezTo>
                  <a:pt x="3015777" y="2903887"/>
                  <a:pt x="3030731" y="2968847"/>
                  <a:pt x="3074165" y="3021425"/>
                </a:cubicBezTo>
                <a:cubicBezTo>
                  <a:pt x="3117599" y="3073908"/>
                  <a:pt x="3178654" y="3100768"/>
                  <a:pt x="3237328" y="3093244"/>
                </a:cubicBezTo>
                <a:cubicBezTo>
                  <a:pt x="3252950" y="3091243"/>
                  <a:pt x="3268856" y="3087148"/>
                  <a:pt x="3284192" y="3083242"/>
                </a:cubicBezTo>
                <a:cubicBezTo>
                  <a:pt x="3308290" y="3077051"/>
                  <a:pt x="3333150" y="3070765"/>
                  <a:pt x="3358772" y="3071622"/>
                </a:cubicBezTo>
                <a:cubicBezTo>
                  <a:pt x="3444974" y="3074765"/>
                  <a:pt x="3506124" y="3161348"/>
                  <a:pt x="3513268" y="3239833"/>
                </a:cubicBezTo>
                <a:cubicBezTo>
                  <a:pt x="3521078" y="3325558"/>
                  <a:pt x="3482121" y="3408140"/>
                  <a:pt x="3447260" y="3470434"/>
                </a:cubicBezTo>
                <a:lnTo>
                  <a:pt x="3446593" y="3471577"/>
                </a:lnTo>
                <a:cubicBezTo>
                  <a:pt x="3430400" y="3500533"/>
                  <a:pt x="3413636" y="3530441"/>
                  <a:pt x="3433353" y="3563207"/>
                </a:cubicBezTo>
                <a:cubicBezTo>
                  <a:pt x="3445354" y="3583115"/>
                  <a:pt x="3467548" y="3596735"/>
                  <a:pt x="3492884" y="3599593"/>
                </a:cubicBezTo>
                <a:cubicBezTo>
                  <a:pt x="3535175" y="3604355"/>
                  <a:pt x="3571751" y="3589115"/>
                  <a:pt x="3610423" y="3573018"/>
                </a:cubicBezTo>
                <a:cubicBezTo>
                  <a:pt x="3636617" y="3562064"/>
                  <a:pt x="3663763" y="3550729"/>
                  <a:pt x="3692719" y="3546443"/>
                </a:cubicBezTo>
                <a:cubicBezTo>
                  <a:pt x="3795398" y="3531108"/>
                  <a:pt x="3903793" y="3617024"/>
                  <a:pt x="3924653" y="3730276"/>
                </a:cubicBezTo>
                <a:cubicBezTo>
                  <a:pt x="3942464" y="3826954"/>
                  <a:pt x="3904174" y="3936873"/>
                  <a:pt x="3822164" y="4024217"/>
                </a:cubicBezTo>
                <a:cubicBezTo>
                  <a:pt x="3808448" y="4038886"/>
                  <a:pt x="3793493" y="4053078"/>
                  <a:pt x="3779015" y="4066794"/>
                </a:cubicBezTo>
                <a:cubicBezTo>
                  <a:pt x="3738915" y="4104894"/>
                  <a:pt x="3697481" y="4144232"/>
                  <a:pt x="3679384" y="4195477"/>
                </a:cubicBezTo>
                <a:cubicBezTo>
                  <a:pt x="3665192" y="4235672"/>
                  <a:pt x="3652523" y="4309015"/>
                  <a:pt x="3642427" y="4367975"/>
                </a:cubicBezTo>
                <a:cubicBezTo>
                  <a:pt x="3638045" y="4393216"/>
                  <a:pt x="3633950" y="4417028"/>
                  <a:pt x="3630330" y="4435030"/>
                </a:cubicBezTo>
                <a:cubicBezTo>
                  <a:pt x="3574514" y="4709636"/>
                  <a:pt x="3646999" y="4811268"/>
                  <a:pt x="3717008" y="4909566"/>
                </a:cubicBezTo>
                <a:cubicBezTo>
                  <a:pt x="3757870" y="4966907"/>
                  <a:pt x="3800256" y="5026247"/>
                  <a:pt x="3817020" y="5118164"/>
                </a:cubicBezTo>
                <a:cubicBezTo>
                  <a:pt x="3825593" y="5165217"/>
                  <a:pt x="3835403" y="5218652"/>
                  <a:pt x="3865121" y="5259610"/>
                </a:cubicBezTo>
                <a:cubicBezTo>
                  <a:pt x="3891315" y="5295805"/>
                  <a:pt x="3942941" y="5324189"/>
                  <a:pt x="3987994" y="5307140"/>
                </a:cubicBezTo>
                <a:cubicBezTo>
                  <a:pt x="4029713" y="5215795"/>
                  <a:pt x="4000757" y="5110639"/>
                  <a:pt x="3972659" y="5008817"/>
                </a:cubicBezTo>
                <a:cubicBezTo>
                  <a:pt x="3943321" y="4902232"/>
                  <a:pt x="3912937" y="4792028"/>
                  <a:pt x="3961800" y="4695063"/>
                </a:cubicBezTo>
                <a:cubicBezTo>
                  <a:pt x="4011806" y="4595908"/>
                  <a:pt x="4140870" y="4546664"/>
                  <a:pt x="4249550" y="4585335"/>
                </a:cubicBezTo>
                <a:cubicBezTo>
                  <a:pt x="4352516" y="4621911"/>
                  <a:pt x="4426049" y="4731544"/>
                  <a:pt x="4424429" y="4846034"/>
                </a:cubicBezTo>
                <a:cubicBezTo>
                  <a:pt x="4423953" y="4880610"/>
                  <a:pt x="4417286" y="4915186"/>
                  <a:pt x="4410809" y="4948619"/>
                </a:cubicBezTo>
                <a:cubicBezTo>
                  <a:pt x="4401569" y="4996529"/>
                  <a:pt x="4392902" y="5041868"/>
                  <a:pt x="4400521" y="5087779"/>
                </a:cubicBezTo>
                <a:cubicBezTo>
                  <a:pt x="4412142" y="5157597"/>
                  <a:pt x="4464529" y="5223796"/>
                  <a:pt x="4540539" y="5264849"/>
                </a:cubicBezTo>
                <a:cubicBezTo>
                  <a:pt x="4671508" y="5335429"/>
                  <a:pt x="4841815" y="5306759"/>
                  <a:pt x="4920110" y="5200936"/>
                </a:cubicBezTo>
                <a:cubicBezTo>
                  <a:pt x="4941923" y="5171408"/>
                  <a:pt x="4955067" y="5134547"/>
                  <a:pt x="4957925" y="5094351"/>
                </a:cubicBezTo>
                <a:cubicBezTo>
                  <a:pt x="4962211" y="5034439"/>
                  <a:pt x="4924778" y="4996815"/>
                  <a:pt x="4888297" y="4981575"/>
                </a:cubicBezTo>
                <a:cubicBezTo>
                  <a:pt x="4839529" y="4961287"/>
                  <a:pt x="4785522" y="4973860"/>
                  <a:pt x="4750661" y="5013770"/>
                </a:cubicBezTo>
                <a:cubicBezTo>
                  <a:pt x="4689986" y="5083207"/>
                  <a:pt x="4612072" y="5105686"/>
                  <a:pt x="4547397" y="5072444"/>
                </a:cubicBezTo>
                <a:cubicBezTo>
                  <a:pt x="4450433" y="5022628"/>
                  <a:pt x="4444622" y="4890516"/>
                  <a:pt x="4456719" y="4788503"/>
                </a:cubicBezTo>
                <a:cubicBezTo>
                  <a:pt x="4468244" y="4691253"/>
                  <a:pt x="4482722" y="4570190"/>
                  <a:pt x="4407856" y="4501801"/>
                </a:cubicBezTo>
                <a:cubicBezTo>
                  <a:pt x="4328608" y="4429316"/>
                  <a:pt x="4205069" y="4462843"/>
                  <a:pt x="4096103" y="4492371"/>
                </a:cubicBezTo>
                <a:lnTo>
                  <a:pt x="4084482" y="4495514"/>
                </a:lnTo>
                <a:cubicBezTo>
                  <a:pt x="4007520" y="4516279"/>
                  <a:pt x="3900650" y="4522375"/>
                  <a:pt x="3831689" y="4477322"/>
                </a:cubicBezTo>
                <a:cubicBezTo>
                  <a:pt x="3797208" y="4454842"/>
                  <a:pt x="3776539" y="4422267"/>
                  <a:pt x="3770157" y="4380452"/>
                </a:cubicBezTo>
                <a:cubicBezTo>
                  <a:pt x="3767014" y="4359878"/>
                  <a:pt x="3768157" y="4337780"/>
                  <a:pt x="3773395" y="4314634"/>
                </a:cubicBezTo>
                <a:cubicBezTo>
                  <a:pt x="3788921" y="4247007"/>
                  <a:pt x="3819116" y="4181856"/>
                  <a:pt x="3860930" y="4126040"/>
                </a:cubicBezTo>
                <a:cubicBezTo>
                  <a:pt x="3882552" y="4097179"/>
                  <a:pt x="3907412" y="4070509"/>
                  <a:pt x="3931511" y="4044696"/>
                </a:cubicBezTo>
                <a:cubicBezTo>
                  <a:pt x="3960943" y="4013168"/>
                  <a:pt x="3991328" y="3980497"/>
                  <a:pt x="4015331" y="3944207"/>
                </a:cubicBezTo>
                <a:cubicBezTo>
                  <a:pt x="4070194" y="3861435"/>
                  <a:pt x="4088578" y="3752755"/>
                  <a:pt x="4065813" y="3646170"/>
                </a:cubicBezTo>
                <a:cubicBezTo>
                  <a:pt x="4043048" y="3539585"/>
                  <a:pt x="3981803" y="3447955"/>
                  <a:pt x="3897887" y="3394805"/>
                </a:cubicBezTo>
                <a:cubicBezTo>
                  <a:pt x="3886552" y="3387662"/>
                  <a:pt x="3874456" y="3380804"/>
                  <a:pt x="3862835" y="3374136"/>
                </a:cubicBezTo>
                <a:cubicBezTo>
                  <a:pt x="3826069" y="3353276"/>
                  <a:pt x="3788064" y="3331654"/>
                  <a:pt x="3764156" y="3295841"/>
                </a:cubicBezTo>
                <a:cubicBezTo>
                  <a:pt x="3728818" y="3242977"/>
                  <a:pt x="3734438" y="3177254"/>
                  <a:pt x="3739868" y="3113818"/>
                </a:cubicBezTo>
                <a:cubicBezTo>
                  <a:pt x="3741010" y="3100388"/>
                  <a:pt x="3742153" y="3087052"/>
                  <a:pt x="3742916" y="3073908"/>
                </a:cubicBezTo>
                <a:cubicBezTo>
                  <a:pt x="3747107" y="2999613"/>
                  <a:pt x="3721199" y="2913698"/>
                  <a:pt x="3654428" y="2900647"/>
                </a:cubicBezTo>
                <a:cubicBezTo>
                  <a:pt x="3641951" y="2898172"/>
                  <a:pt x="3629187" y="2898553"/>
                  <a:pt x="3615566" y="2899029"/>
                </a:cubicBezTo>
                <a:cubicBezTo>
                  <a:pt x="3606899" y="2899315"/>
                  <a:pt x="3597945" y="2899600"/>
                  <a:pt x="3588992" y="2899029"/>
                </a:cubicBezTo>
                <a:cubicBezTo>
                  <a:pt x="3546510" y="2896457"/>
                  <a:pt x="3508124" y="2875883"/>
                  <a:pt x="3477740" y="2839402"/>
                </a:cubicBezTo>
                <a:cubicBezTo>
                  <a:pt x="3437068" y="2790444"/>
                  <a:pt x="3416875" y="2719578"/>
                  <a:pt x="3424971" y="2654427"/>
                </a:cubicBezTo>
                <a:cubicBezTo>
                  <a:pt x="3436210" y="2563940"/>
                  <a:pt x="3485169" y="2484310"/>
                  <a:pt x="3532413" y="2407253"/>
                </a:cubicBezTo>
                <a:cubicBezTo>
                  <a:pt x="3541176" y="2392966"/>
                  <a:pt x="3549844" y="2378773"/>
                  <a:pt x="3558321" y="2364581"/>
                </a:cubicBezTo>
                <a:cubicBezTo>
                  <a:pt x="3603279" y="2288953"/>
                  <a:pt x="3659667" y="2175986"/>
                  <a:pt x="3629759" y="2068925"/>
                </a:cubicBezTo>
                <a:cubicBezTo>
                  <a:pt x="3617185" y="2024063"/>
                  <a:pt x="3590325" y="1984057"/>
                  <a:pt x="3564417" y="1945291"/>
                </a:cubicBezTo>
                <a:cubicBezTo>
                  <a:pt x="3543271" y="1913763"/>
                  <a:pt x="3521364" y="1881092"/>
                  <a:pt x="3506600" y="1845373"/>
                </a:cubicBezTo>
                <a:cubicBezTo>
                  <a:pt x="3453260" y="1716215"/>
                  <a:pt x="3500600" y="1574387"/>
                  <a:pt x="3549653" y="1478185"/>
                </a:cubicBezTo>
                <a:cubicBezTo>
                  <a:pt x="3574514" y="1429417"/>
                  <a:pt x="3604041" y="1382173"/>
                  <a:pt x="3632521" y="1336643"/>
                </a:cubicBezTo>
                <a:cubicBezTo>
                  <a:pt x="3669287" y="1277874"/>
                  <a:pt x="3707292" y="1217009"/>
                  <a:pt x="3735391" y="1152715"/>
                </a:cubicBezTo>
                <a:cubicBezTo>
                  <a:pt x="3747583" y="1124712"/>
                  <a:pt x="3758251" y="1095375"/>
                  <a:pt x="3768538" y="1066990"/>
                </a:cubicBezTo>
                <a:cubicBezTo>
                  <a:pt x="3781206" y="1032033"/>
                  <a:pt x="3794351" y="995839"/>
                  <a:pt x="3810638" y="961453"/>
                </a:cubicBezTo>
                <a:cubicBezTo>
                  <a:pt x="3830736" y="919162"/>
                  <a:pt x="3855977" y="878967"/>
                  <a:pt x="3880457" y="840009"/>
                </a:cubicBezTo>
                <a:cubicBezTo>
                  <a:pt x="3913794" y="786860"/>
                  <a:pt x="3948370" y="731996"/>
                  <a:pt x="3969134" y="672274"/>
                </a:cubicBezTo>
                <a:cubicBezTo>
                  <a:pt x="3994947" y="598265"/>
                  <a:pt x="3990470" y="512730"/>
                  <a:pt x="3957704" y="454343"/>
                </a:cubicBezTo>
                <a:cubicBezTo>
                  <a:pt x="3934844" y="413575"/>
                  <a:pt x="3899030" y="386905"/>
                  <a:pt x="3854072" y="377094"/>
                </a:cubicBezTo>
                <a:cubicBezTo>
                  <a:pt x="3806733" y="366808"/>
                  <a:pt x="3754536" y="378714"/>
                  <a:pt x="3711007" y="409765"/>
                </a:cubicBezTo>
                <a:cubicBezTo>
                  <a:pt x="3638998" y="461105"/>
                  <a:pt x="3597659" y="546640"/>
                  <a:pt x="3584515" y="671322"/>
                </a:cubicBezTo>
                <a:cubicBezTo>
                  <a:pt x="3578609" y="726853"/>
                  <a:pt x="3578514" y="784098"/>
                  <a:pt x="3578419" y="839533"/>
                </a:cubicBezTo>
                <a:cubicBezTo>
                  <a:pt x="3578228" y="929068"/>
                  <a:pt x="3578038" y="1021747"/>
                  <a:pt x="3553654" y="1109567"/>
                </a:cubicBezTo>
                <a:cubicBezTo>
                  <a:pt x="3528508" y="1200340"/>
                  <a:pt x="3465738" y="1283113"/>
                  <a:pt x="3389824" y="1325690"/>
                </a:cubicBezTo>
                <a:cubicBezTo>
                  <a:pt x="3336389" y="1355693"/>
                  <a:pt x="3280001" y="1363504"/>
                  <a:pt x="3226851" y="1348359"/>
                </a:cubicBezTo>
                <a:cubicBezTo>
                  <a:pt x="3100740" y="1312355"/>
                  <a:pt x="3044638" y="1163765"/>
                  <a:pt x="3056068" y="1042225"/>
                </a:cubicBezTo>
                <a:cubicBezTo>
                  <a:pt x="3065117" y="945070"/>
                  <a:pt x="3105788" y="854202"/>
                  <a:pt x="3145031" y="766381"/>
                </a:cubicBezTo>
                <a:cubicBezTo>
                  <a:pt x="3155985" y="741902"/>
                  <a:pt x="3167320" y="716566"/>
                  <a:pt x="3177702" y="691515"/>
                </a:cubicBezTo>
                <a:cubicBezTo>
                  <a:pt x="3265427" y="481203"/>
                  <a:pt x="3305718" y="249745"/>
                  <a:pt x="3294193" y="22098"/>
                </a:cubicBezTo>
                <a:close/>
                <a:moveTo>
                  <a:pt x="25018" y="0"/>
                </a:moveTo>
                <a:lnTo>
                  <a:pt x="39968" y="0"/>
                </a:lnTo>
                <a:lnTo>
                  <a:pt x="30007" y="29659"/>
                </a:lnTo>
                <a:cubicBezTo>
                  <a:pt x="12207" y="100256"/>
                  <a:pt x="9461" y="177569"/>
                  <a:pt x="21784" y="250221"/>
                </a:cubicBezTo>
                <a:cubicBezTo>
                  <a:pt x="37119" y="340708"/>
                  <a:pt x="68742" y="429291"/>
                  <a:pt x="99413" y="514921"/>
                </a:cubicBezTo>
                <a:cubicBezTo>
                  <a:pt x="132846" y="608552"/>
                  <a:pt x="167517" y="705421"/>
                  <a:pt x="181233" y="805624"/>
                </a:cubicBezTo>
                <a:cubicBezTo>
                  <a:pt x="183709" y="823721"/>
                  <a:pt x="185614" y="842390"/>
                  <a:pt x="187329" y="860393"/>
                </a:cubicBezTo>
                <a:cubicBezTo>
                  <a:pt x="192853" y="915923"/>
                  <a:pt x="198568" y="973264"/>
                  <a:pt x="223333" y="1022889"/>
                </a:cubicBezTo>
                <a:cubicBezTo>
                  <a:pt x="261909" y="1100328"/>
                  <a:pt x="336014" y="1145000"/>
                  <a:pt x="414500" y="1192339"/>
                </a:cubicBezTo>
                <a:cubicBezTo>
                  <a:pt x="468411" y="1224819"/>
                  <a:pt x="524133" y="1258443"/>
                  <a:pt x="567567" y="1303781"/>
                </a:cubicBezTo>
                <a:cubicBezTo>
                  <a:pt x="725586" y="1468754"/>
                  <a:pt x="683676" y="1734407"/>
                  <a:pt x="638433" y="1919859"/>
                </a:cubicBezTo>
                <a:lnTo>
                  <a:pt x="634527" y="1935765"/>
                </a:lnTo>
                <a:cubicBezTo>
                  <a:pt x="585759" y="2135028"/>
                  <a:pt x="530514" y="2360866"/>
                  <a:pt x="632623" y="2539174"/>
                </a:cubicBezTo>
                <a:cubicBezTo>
                  <a:pt x="666626" y="2598515"/>
                  <a:pt x="716442" y="2648426"/>
                  <a:pt x="764639" y="2696527"/>
                </a:cubicBezTo>
                <a:cubicBezTo>
                  <a:pt x="811026" y="2742914"/>
                  <a:pt x="859031" y="2790920"/>
                  <a:pt x="893798" y="2847975"/>
                </a:cubicBezTo>
                <a:cubicBezTo>
                  <a:pt x="933898" y="2913888"/>
                  <a:pt x="956663" y="2991802"/>
                  <a:pt x="978665" y="3067145"/>
                </a:cubicBezTo>
                <a:cubicBezTo>
                  <a:pt x="1013908" y="3187731"/>
                  <a:pt x="1047150" y="3301650"/>
                  <a:pt x="1145448" y="3366516"/>
                </a:cubicBezTo>
                <a:cubicBezTo>
                  <a:pt x="1255367" y="3439095"/>
                  <a:pt x="1388240" y="3412807"/>
                  <a:pt x="1529020" y="3385088"/>
                </a:cubicBezTo>
                <a:cubicBezTo>
                  <a:pt x="1659036" y="3359467"/>
                  <a:pt x="1793434" y="3332892"/>
                  <a:pt x="1908115" y="3391662"/>
                </a:cubicBezTo>
                <a:cubicBezTo>
                  <a:pt x="2078422" y="3478815"/>
                  <a:pt x="2112522" y="3699605"/>
                  <a:pt x="2131095" y="3899630"/>
                </a:cubicBezTo>
                <a:cubicBezTo>
                  <a:pt x="2155860" y="4166139"/>
                  <a:pt x="2239490" y="4324444"/>
                  <a:pt x="2379793" y="4370355"/>
                </a:cubicBezTo>
                <a:cubicBezTo>
                  <a:pt x="2393128" y="4374736"/>
                  <a:pt x="2407416" y="4378070"/>
                  <a:pt x="2421132" y="4381403"/>
                </a:cubicBezTo>
                <a:cubicBezTo>
                  <a:pt x="2449611" y="4388167"/>
                  <a:pt x="2479044" y="4395121"/>
                  <a:pt x="2504380" y="4411598"/>
                </a:cubicBezTo>
                <a:cubicBezTo>
                  <a:pt x="2574961" y="4457413"/>
                  <a:pt x="2585343" y="4556093"/>
                  <a:pt x="2564292" y="4633625"/>
                </a:cubicBezTo>
                <a:cubicBezTo>
                  <a:pt x="2553244" y="4674202"/>
                  <a:pt x="2535432" y="4712779"/>
                  <a:pt x="2518096" y="4750116"/>
                </a:cubicBezTo>
                <a:cubicBezTo>
                  <a:pt x="2502570" y="4783550"/>
                  <a:pt x="2486569" y="4818125"/>
                  <a:pt x="2475805" y="4853558"/>
                </a:cubicBezTo>
                <a:cubicBezTo>
                  <a:pt x="2412178" y="5063013"/>
                  <a:pt x="2533622" y="5281707"/>
                  <a:pt x="2682307" y="5405628"/>
                </a:cubicBezTo>
                <a:lnTo>
                  <a:pt x="2725834" y="5435600"/>
                </a:lnTo>
                <a:lnTo>
                  <a:pt x="2700324" y="5435600"/>
                </a:lnTo>
                <a:lnTo>
                  <a:pt x="2672878" y="5416677"/>
                </a:lnTo>
                <a:cubicBezTo>
                  <a:pt x="2520573" y="5289804"/>
                  <a:pt x="2396271" y="5065203"/>
                  <a:pt x="2461899" y="4849462"/>
                </a:cubicBezTo>
                <a:cubicBezTo>
                  <a:pt x="2472948" y="4812981"/>
                  <a:pt x="2489236" y="4778024"/>
                  <a:pt x="2504952" y="4744116"/>
                </a:cubicBezTo>
                <a:cubicBezTo>
                  <a:pt x="2522002" y="4707349"/>
                  <a:pt x="2539623" y="4669249"/>
                  <a:pt x="2550291" y="4629911"/>
                </a:cubicBezTo>
                <a:cubicBezTo>
                  <a:pt x="2570007" y="4557426"/>
                  <a:pt x="2560959" y="4465510"/>
                  <a:pt x="2496379" y="4423600"/>
                </a:cubicBezTo>
                <a:cubicBezTo>
                  <a:pt x="2473138" y="4408550"/>
                  <a:pt x="2446182" y="4402073"/>
                  <a:pt x="2417607" y="4395311"/>
                </a:cubicBezTo>
                <a:cubicBezTo>
                  <a:pt x="2403606" y="4391977"/>
                  <a:pt x="2389032" y="4388548"/>
                  <a:pt x="2375126" y="4383975"/>
                </a:cubicBezTo>
                <a:cubicBezTo>
                  <a:pt x="2228917" y="4336160"/>
                  <a:pt x="2141954" y="4173663"/>
                  <a:pt x="2116618" y="3900963"/>
                </a:cubicBezTo>
                <a:cubicBezTo>
                  <a:pt x="2098424" y="3704748"/>
                  <a:pt x="2065278" y="3488244"/>
                  <a:pt x="1901448" y="3404425"/>
                </a:cubicBezTo>
                <a:cubicBezTo>
                  <a:pt x="1791148" y="3347942"/>
                  <a:pt x="1659227" y="3373945"/>
                  <a:pt x="1531592" y="3399091"/>
                </a:cubicBezTo>
                <a:cubicBezTo>
                  <a:pt x="1394241" y="3426237"/>
                  <a:pt x="1252128" y="3454241"/>
                  <a:pt x="1137352" y="3378422"/>
                </a:cubicBezTo>
                <a:cubicBezTo>
                  <a:pt x="1034672" y="3310699"/>
                  <a:pt x="999144" y="3188874"/>
                  <a:pt x="964759" y="3071145"/>
                </a:cubicBezTo>
                <a:cubicBezTo>
                  <a:pt x="943042" y="2996660"/>
                  <a:pt x="920468" y="2919698"/>
                  <a:pt x="881416" y="2855309"/>
                </a:cubicBezTo>
                <a:cubicBezTo>
                  <a:pt x="847601" y="2799778"/>
                  <a:pt x="800262" y="2752344"/>
                  <a:pt x="754352" y="2706528"/>
                </a:cubicBezTo>
                <a:cubicBezTo>
                  <a:pt x="705488" y="2657665"/>
                  <a:pt x="655006" y="2607182"/>
                  <a:pt x="620050" y="2546127"/>
                </a:cubicBezTo>
                <a:cubicBezTo>
                  <a:pt x="515179" y="2362866"/>
                  <a:pt x="571091" y="2134076"/>
                  <a:pt x="620526" y="1932146"/>
                </a:cubicBezTo>
                <a:lnTo>
                  <a:pt x="624431" y="1916239"/>
                </a:lnTo>
                <a:cubicBezTo>
                  <a:pt x="668913" y="1734026"/>
                  <a:pt x="710346" y="1473327"/>
                  <a:pt x="557184" y="1313402"/>
                </a:cubicBezTo>
                <a:cubicBezTo>
                  <a:pt x="515084" y="1269492"/>
                  <a:pt x="460220" y="1236345"/>
                  <a:pt x="407070" y="1204340"/>
                </a:cubicBezTo>
                <a:cubicBezTo>
                  <a:pt x="330299" y="1158049"/>
                  <a:pt x="250956" y="1110234"/>
                  <a:pt x="210569" y="1028985"/>
                </a:cubicBezTo>
                <a:cubicBezTo>
                  <a:pt x="184662" y="976979"/>
                  <a:pt x="178851" y="918305"/>
                  <a:pt x="173136" y="861536"/>
                </a:cubicBezTo>
                <a:cubicBezTo>
                  <a:pt x="171326" y="843629"/>
                  <a:pt x="169517" y="825150"/>
                  <a:pt x="167041" y="807338"/>
                </a:cubicBezTo>
                <a:cubicBezTo>
                  <a:pt x="153515" y="708565"/>
                  <a:pt x="119225" y="612457"/>
                  <a:pt x="85983" y="519493"/>
                </a:cubicBezTo>
                <a:cubicBezTo>
                  <a:pt x="55122" y="433292"/>
                  <a:pt x="23308" y="344043"/>
                  <a:pt x="7782" y="252317"/>
                </a:cubicBezTo>
                <a:cubicBezTo>
                  <a:pt x="-5005" y="177343"/>
                  <a:pt x="-2027" y="97481"/>
                  <a:pt x="16672" y="24498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95000"/>
                  <a:alpha val="7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476925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3">
            <a:extLst>
              <a:ext uri="{FF2B5EF4-FFF2-40B4-BE49-F238E27FC236}">
                <a16:creationId xmlns:a16="http://schemas.microsoft.com/office/drawing/2014/main" id="{759D8614-F923-4BB6-A30F-BFE5F893839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734558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88F8D62-AA2D-42A9-990E-3D5A2C7A651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4491004"/>
          </a:xfrm>
          <a:custGeom>
            <a:avLst/>
            <a:gdLst>
              <a:gd name="connsiteX0" fmla="*/ 0 w 12192000"/>
              <a:gd name="connsiteY0" fmla="*/ 0 h 4876800"/>
              <a:gd name="connsiteX1" fmla="*/ 12192000 w 12192000"/>
              <a:gd name="connsiteY1" fmla="*/ 0 h 4876800"/>
              <a:gd name="connsiteX2" fmla="*/ 12192000 w 12192000"/>
              <a:gd name="connsiteY2" fmla="*/ 4876800 h 4876800"/>
              <a:gd name="connsiteX3" fmla="*/ 0 w 12192000"/>
              <a:gd name="connsiteY3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876800">
                <a:moveTo>
                  <a:pt x="0" y="0"/>
                </a:moveTo>
                <a:lnTo>
                  <a:pt x="12192000" y="0"/>
                </a:lnTo>
                <a:lnTo>
                  <a:pt x="12192000" y="4876800"/>
                </a:lnTo>
                <a:lnTo>
                  <a:pt x="0" y="487680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01436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88F8D62-AA2D-42A9-990E-3D5A2C7A651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1800" y="711200"/>
            <a:ext cx="11328400" cy="3822700"/>
          </a:xfrm>
          <a:custGeom>
            <a:avLst/>
            <a:gdLst>
              <a:gd name="connsiteX0" fmla="*/ 0 w 12192000"/>
              <a:gd name="connsiteY0" fmla="*/ 0 h 4876800"/>
              <a:gd name="connsiteX1" fmla="*/ 12192000 w 12192000"/>
              <a:gd name="connsiteY1" fmla="*/ 0 h 4876800"/>
              <a:gd name="connsiteX2" fmla="*/ 12192000 w 12192000"/>
              <a:gd name="connsiteY2" fmla="*/ 4876800 h 4876800"/>
              <a:gd name="connsiteX3" fmla="*/ 0 w 12192000"/>
              <a:gd name="connsiteY3" fmla="*/ 4876800 h 487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876800">
                <a:moveTo>
                  <a:pt x="0" y="0"/>
                </a:moveTo>
                <a:lnTo>
                  <a:pt x="12192000" y="0"/>
                </a:lnTo>
                <a:lnTo>
                  <a:pt x="12192000" y="4876800"/>
                </a:lnTo>
                <a:lnTo>
                  <a:pt x="0" y="487680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3028352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9C8B0C0-6D25-4C8D-B0E4-1D249484A81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438399" y="584199"/>
            <a:ext cx="9058274" cy="6273800"/>
          </a:xfrm>
          <a:custGeom>
            <a:avLst/>
            <a:gdLst>
              <a:gd name="connsiteX0" fmla="*/ 0 w 9058274"/>
              <a:gd name="connsiteY0" fmla="*/ 0 h 6273800"/>
              <a:gd name="connsiteX1" fmla="*/ 4552950 w 9058274"/>
              <a:gd name="connsiteY1" fmla="*/ 0 h 6273800"/>
              <a:gd name="connsiteX2" fmla="*/ 4552950 w 9058274"/>
              <a:gd name="connsiteY2" fmla="*/ 741482 h 6273800"/>
              <a:gd name="connsiteX3" fmla="*/ 8572499 w 9058274"/>
              <a:gd name="connsiteY3" fmla="*/ 741482 h 6273800"/>
              <a:gd name="connsiteX4" fmla="*/ 8572499 w 9058274"/>
              <a:gd name="connsiteY4" fmla="*/ 5020713 h 6273800"/>
              <a:gd name="connsiteX5" fmla="*/ 9058274 w 9058274"/>
              <a:gd name="connsiteY5" fmla="*/ 5020713 h 6273800"/>
              <a:gd name="connsiteX6" fmla="*/ 9058274 w 9058274"/>
              <a:gd name="connsiteY6" fmla="*/ 6273800 h 6273800"/>
              <a:gd name="connsiteX7" fmla="*/ 1543050 w 9058274"/>
              <a:gd name="connsiteY7" fmla="*/ 6273800 h 6273800"/>
              <a:gd name="connsiteX8" fmla="*/ 1543050 w 9058274"/>
              <a:gd name="connsiteY8" fmla="*/ 5293536 h 6273800"/>
              <a:gd name="connsiteX9" fmla="*/ 647700 w 9058274"/>
              <a:gd name="connsiteY9" fmla="*/ 5293536 h 6273800"/>
              <a:gd name="connsiteX10" fmla="*/ 647700 w 9058274"/>
              <a:gd name="connsiteY10" fmla="*/ 1368025 h 6273800"/>
              <a:gd name="connsiteX11" fmla="*/ 0 w 9058274"/>
              <a:gd name="connsiteY11" fmla="*/ 1368025 h 627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9058274" h="6273800">
                <a:moveTo>
                  <a:pt x="0" y="0"/>
                </a:moveTo>
                <a:lnTo>
                  <a:pt x="4552950" y="0"/>
                </a:lnTo>
                <a:lnTo>
                  <a:pt x="4552950" y="741482"/>
                </a:lnTo>
                <a:lnTo>
                  <a:pt x="8572499" y="741482"/>
                </a:lnTo>
                <a:lnTo>
                  <a:pt x="8572499" y="5020713"/>
                </a:lnTo>
                <a:lnTo>
                  <a:pt x="9058274" y="5020713"/>
                </a:lnTo>
                <a:lnTo>
                  <a:pt x="9058274" y="6273800"/>
                </a:lnTo>
                <a:lnTo>
                  <a:pt x="1543050" y="6273800"/>
                </a:lnTo>
                <a:lnTo>
                  <a:pt x="1543050" y="5293536"/>
                </a:lnTo>
                <a:lnTo>
                  <a:pt x="647700" y="5293536"/>
                </a:lnTo>
                <a:lnTo>
                  <a:pt x="647700" y="1368025"/>
                </a:lnTo>
                <a:lnTo>
                  <a:pt x="0" y="1368025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248572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BB3A653-BEDF-4202-AE35-C59E0B384EC6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572000" y="635703"/>
            <a:ext cx="7620000" cy="4836658"/>
          </a:xfrm>
          <a:custGeom>
            <a:avLst/>
            <a:gdLst>
              <a:gd name="connsiteX0" fmla="*/ 0 w 7620000"/>
              <a:gd name="connsiteY0" fmla="*/ 0 h 4836658"/>
              <a:gd name="connsiteX1" fmla="*/ 7620000 w 7620000"/>
              <a:gd name="connsiteY1" fmla="*/ 0 h 4836658"/>
              <a:gd name="connsiteX2" fmla="*/ 7620000 w 7620000"/>
              <a:gd name="connsiteY2" fmla="*/ 4836658 h 4836658"/>
              <a:gd name="connsiteX3" fmla="*/ 0 w 7620000"/>
              <a:gd name="connsiteY3" fmla="*/ 4836658 h 483665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4836658">
                <a:moveTo>
                  <a:pt x="0" y="0"/>
                </a:moveTo>
                <a:lnTo>
                  <a:pt x="7620000" y="0"/>
                </a:lnTo>
                <a:lnTo>
                  <a:pt x="7620000" y="4836658"/>
                </a:lnTo>
                <a:lnTo>
                  <a:pt x="0" y="4836658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156035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D1DB2B3-2EC1-D3A2-BD61-9B4E5DD790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B9B1F707-C9FC-A5A6-0848-0220DF8496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EB35C0F2-699A-64CE-F8BD-EA366C680A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847F8C3-8550-1CDA-204A-43EAE3E35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9E56A3C-7CE1-0B45-4395-040995BFB4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89326207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8E1654B1-C734-4288-8F7F-6846D1E1D198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349166" y="0"/>
            <a:ext cx="5184022" cy="4038600"/>
          </a:xfrm>
          <a:custGeom>
            <a:avLst/>
            <a:gdLst>
              <a:gd name="connsiteX0" fmla="*/ 0 w 5184022"/>
              <a:gd name="connsiteY0" fmla="*/ 0 h 4038600"/>
              <a:gd name="connsiteX1" fmla="*/ 5184022 w 5184022"/>
              <a:gd name="connsiteY1" fmla="*/ 0 h 4038600"/>
              <a:gd name="connsiteX2" fmla="*/ 5184022 w 5184022"/>
              <a:gd name="connsiteY2" fmla="*/ 4038600 h 4038600"/>
              <a:gd name="connsiteX3" fmla="*/ 0 w 5184022"/>
              <a:gd name="connsiteY3" fmla="*/ 4038600 h 4038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84022" h="4038600">
                <a:moveTo>
                  <a:pt x="0" y="0"/>
                </a:moveTo>
                <a:lnTo>
                  <a:pt x="5184022" y="0"/>
                </a:lnTo>
                <a:lnTo>
                  <a:pt x="5184022" y="4038600"/>
                </a:lnTo>
                <a:lnTo>
                  <a:pt x="0" y="403860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08482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24B97E16-9E76-4C81-B702-F2DE8B4541C2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798289" y="584199"/>
            <a:ext cx="7698386" cy="5724525"/>
          </a:xfrm>
          <a:custGeom>
            <a:avLst/>
            <a:gdLst>
              <a:gd name="connsiteX0" fmla="*/ 3965340 w 7698386"/>
              <a:gd name="connsiteY0" fmla="*/ 3616145 h 5724525"/>
              <a:gd name="connsiteX1" fmla="*/ 6602543 w 7698386"/>
              <a:gd name="connsiteY1" fmla="*/ 3616145 h 5724525"/>
              <a:gd name="connsiteX2" fmla="*/ 6602543 w 7698386"/>
              <a:gd name="connsiteY2" fmla="*/ 4995731 h 5724525"/>
              <a:gd name="connsiteX3" fmla="*/ 3965340 w 7698386"/>
              <a:gd name="connsiteY3" fmla="*/ 4995731 h 5724525"/>
              <a:gd name="connsiteX4" fmla="*/ 0 w 7698386"/>
              <a:gd name="connsiteY4" fmla="*/ 2868683 h 5724525"/>
              <a:gd name="connsiteX5" fmla="*/ 3829780 w 7698386"/>
              <a:gd name="connsiteY5" fmla="*/ 2868683 h 5724525"/>
              <a:gd name="connsiteX6" fmla="*/ 3829780 w 7698386"/>
              <a:gd name="connsiteY6" fmla="*/ 5724525 h 5724525"/>
              <a:gd name="connsiteX7" fmla="*/ 0 w 7698386"/>
              <a:gd name="connsiteY7" fmla="*/ 5724525 h 5724525"/>
              <a:gd name="connsiteX8" fmla="*/ 3965339 w 7698386"/>
              <a:gd name="connsiteY8" fmla="*/ 1642237 h 5724525"/>
              <a:gd name="connsiteX9" fmla="*/ 7698386 w 7698386"/>
              <a:gd name="connsiteY9" fmla="*/ 1642237 h 5724525"/>
              <a:gd name="connsiteX10" fmla="*/ 7698386 w 7698386"/>
              <a:gd name="connsiteY10" fmla="*/ 3473706 h 5724525"/>
              <a:gd name="connsiteX11" fmla="*/ 3965339 w 7698386"/>
              <a:gd name="connsiteY11" fmla="*/ 3473706 h 5724525"/>
              <a:gd name="connsiteX12" fmla="*/ 1178942 w 7698386"/>
              <a:gd name="connsiteY12" fmla="*/ 593143 h 5724525"/>
              <a:gd name="connsiteX13" fmla="*/ 3824772 w 7698386"/>
              <a:gd name="connsiteY13" fmla="*/ 593143 h 5724525"/>
              <a:gd name="connsiteX14" fmla="*/ 3824772 w 7698386"/>
              <a:gd name="connsiteY14" fmla="*/ 2712193 h 5724525"/>
              <a:gd name="connsiteX15" fmla="*/ 1178942 w 7698386"/>
              <a:gd name="connsiteY15" fmla="*/ 2712193 h 5724525"/>
              <a:gd name="connsiteX16" fmla="*/ 3965340 w 7698386"/>
              <a:gd name="connsiteY16" fmla="*/ 0 h 5724525"/>
              <a:gd name="connsiteX17" fmla="*/ 6107242 w 7698386"/>
              <a:gd name="connsiteY17" fmla="*/ 0 h 5724525"/>
              <a:gd name="connsiteX18" fmla="*/ 6107242 w 7698386"/>
              <a:gd name="connsiteY18" fmla="*/ 1499796 h 5724525"/>
              <a:gd name="connsiteX19" fmla="*/ 3965340 w 7698386"/>
              <a:gd name="connsiteY19" fmla="*/ 1499796 h 57245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98386" h="5724525">
                <a:moveTo>
                  <a:pt x="3965340" y="3616145"/>
                </a:moveTo>
                <a:lnTo>
                  <a:pt x="6602543" y="3616145"/>
                </a:lnTo>
                <a:lnTo>
                  <a:pt x="6602543" y="4995731"/>
                </a:lnTo>
                <a:lnTo>
                  <a:pt x="3965340" y="4995731"/>
                </a:lnTo>
                <a:close/>
                <a:moveTo>
                  <a:pt x="0" y="2868683"/>
                </a:moveTo>
                <a:lnTo>
                  <a:pt x="3829780" y="2868683"/>
                </a:lnTo>
                <a:lnTo>
                  <a:pt x="3829780" y="5724525"/>
                </a:lnTo>
                <a:lnTo>
                  <a:pt x="0" y="5724525"/>
                </a:lnTo>
                <a:close/>
                <a:moveTo>
                  <a:pt x="3965339" y="1642237"/>
                </a:moveTo>
                <a:lnTo>
                  <a:pt x="7698386" y="1642237"/>
                </a:lnTo>
                <a:lnTo>
                  <a:pt x="7698386" y="3473706"/>
                </a:lnTo>
                <a:lnTo>
                  <a:pt x="3965339" y="3473706"/>
                </a:lnTo>
                <a:close/>
                <a:moveTo>
                  <a:pt x="1178942" y="593143"/>
                </a:moveTo>
                <a:lnTo>
                  <a:pt x="3824772" y="593143"/>
                </a:lnTo>
                <a:lnTo>
                  <a:pt x="3824772" y="2712193"/>
                </a:lnTo>
                <a:lnTo>
                  <a:pt x="1178942" y="2712193"/>
                </a:lnTo>
                <a:close/>
                <a:moveTo>
                  <a:pt x="3965340" y="0"/>
                </a:moveTo>
                <a:lnTo>
                  <a:pt x="6107242" y="0"/>
                </a:lnTo>
                <a:lnTo>
                  <a:pt x="6107242" y="1499796"/>
                </a:lnTo>
                <a:lnTo>
                  <a:pt x="3965340" y="1499796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84263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82F5627-51F7-416C-9000-E13432C0540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152525" y="728663"/>
            <a:ext cx="4591050" cy="3957802"/>
          </a:xfrm>
          <a:custGeom>
            <a:avLst/>
            <a:gdLst>
              <a:gd name="connsiteX0" fmla="*/ 0 w 4591050"/>
              <a:gd name="connsiteY0" fmla="*/ 0 h 3957802"/>
              <a:gd name="connsiteX1" fmla="*/ 4591050 w 4591050"/>
              <a:gd name="connsiteY1" fmla="*/ 0 h 3957802"/>
              <a:gd name="connsiteX2" fmla="*/ 2295525 w 4591050"/>
              <a:gd name="connsiteY2" fmla="*/ 3957802 h 395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91050" h="3957802">
                <a:moveTo>
                  <a:pt x="0" y="0"/>
                </a:moveTo>
                <a:lnTo>
                  <a:pt x="4591050" y="0"/>
                </a:lnTo>
                <a:lnTo>
                  <a:pt x="2295525" y="3957802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ACAF816-8208-4F00-9563-1C7EAD082B34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448425" y="728663"/>
            <a:ext cx="4591050" cy="3957802"/>
          </a:xfrm>
          <a:custGeom>
            <a:avLst/>
            <a:gdLst>
              <a:gd name="connsiteX0" fmla="*/ 0 w 4591050"/>
              <a:gd name="connsiteY0" fmla="*/ 0 h 3957802"/>
              <a:gd name="connsiteX1" fmla="*/ 4591050 w 4591050"/>
              <a:gd name="connsiteY1" fmla="*/ 0 h 3957802"/>
              <a:gd name="connsiteX2" fmla="*/ 2295525 w 4591050"/>
              <a:gd name="connsiteY2" fmla="*/ 3957802 h 395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91050" h="3957802">
                <a:moveTo>
                  <a:pt x="0" y="0"/>
                </a:moveTo>
                <a:lnTo>
                  <a:pt x="4591050" y="0"/>
                </a:lnTo>
                <a:lnTo>
                  <a:pt x="2295525" y="3957802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14A51589-4D9F-455A-9D75-3330DFD7E27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495425" y="728663"/>
            <a:ext cx="4591050" cy="3957802"/>
          </a:xfrm>
          <a:custGeom>
            <a:avLst/>
            <a:gdLst>
              <a:gd name="connsiteX0" fmla="*/ 2295525 w 4591050"/>
              <a:gd name="connsiteY0" fmla="*/ 0 h 3957802"/>
              <a:gd name="connsiteX1" fmla="*/ 4591050 w 4591050"/>
              <a:gd name="connsiteY1" fmla="*/ 3957802 h 3957802"/>
              <a:gd name="connsiteX2" fmla="*/ 0 w 4591050"/>
              <a:gd name="connsiteY2" fmla="*/ 3957802 h 395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91050" h="3957802">
                <a:moveTo>
                  <a:pt x="2295525" y="0"/>
                </a:moveTo>
                <a:lnTo>
                  <a:pt x="4591050" y="3957802"/>
                </a:lnTo>
                <a:lnTo>
                  <a:pt x="0" y="3957802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773C79DE-C373-4B0F-B379-C2AC855C2D28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096375" y="728663"/>
            <a:ext cx="4591050" cy="3957802"/>
          </a:xfrm>
          <a:custGeom>
            <a:avLst/>
            <a:gdLst>
              <a:gd name="connsiteX0" fmla="*/ 2295525 w 4591050"/>
              <a:gd name="connsiteY0" fmla="*/ 0 h 3957802"/>
              <a:gd name="connsiteX1" fmla="*/ 4591050 w 4591050"/>
              <a:gd name="connsiteY1" fmla="*/ 3957802 h 3957802"/>
              <a:gd name="connsiteX2" fmla="*/ 0 w 4591050"/>
              <a:gd name="connsiteY2" fmla="*/ 3957802 h 39578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591050" h="3957802">
                <a:moveTo>
                  <a:pt x="2295525" y="0"/>
                </a:moveTo>
                <a:lnTo>
                  <a:pt x="4591050" y="3957802"/>
                </a:lnTo>
                <a:lnTo>
                  <a:pt x="0" y="3957802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 algn="ctr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615725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7904DA5B-0530-40FD-A41F-5D4FA30DDCC8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633030" y="2"/>
            <a:ext cx="5558971" cy="6857999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88077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74301089-8FB6-405F-BCAB-C3708721AADD}"/>
              </a:ext>
            </a:extLst>
          </p:cNvPr>
          <p:cNvSpPr/>
          <p:nvPr userDrawn="1"/>
        </p:nvSpPr>
        <p:spPr>
          <a:xfrm>
            <a:off x="731838" y="1955800"/>
            <a:ext cx="3780631" cy="49022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63B3324-5E3E-44D1-A819-C6D6B2E9E29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045996" y="979148"/>
            <a:ext cx="3242756" cy="5878852"/>
          </a:xfrm>
          <a:custGeom>
            <a:avLst/>
            <a:gdLst>
              <a:gd name="connsiteX0" fmla="*/ 0 w 3242756"/>
              <a:gd name="connsiteY0" fmla="*/ 0 h 5878852"/>
              <a:gd name="connsiteX1" fmla="*/ 3242756 w 3242756"/>
              <a:gd name="connsiteY1" fmla="*/ 0 h 5878852"/>
              <a:gd name="connsiteX2" fmla="*/ 3242756 w 3242756"/>
              <a:gd name="connsiteY2" fmla="*/ 5878852 h 5878852"/>
              <a:gd name="connsiteX3" fmla="*/ 0 w 3242756"/>
              <a:gd name="connsiteY3" fmla="*/ 5878852 h 58788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242756" h="5878852">
                <a:moveTo>
                  <a:pt x="0" y="0"/>
                </a:moveTo>
                <a:lnTo>
                  <a:pt x="3242756" y="0"/>
                </a:lnTo>
                <a:lnTo>
                  <a:pt x="3242756" y="5878852"/>
                </a:lnTo>
                <a:lnTo>
                  <a:pt x="0" y="5878852"/>
                </a:lnTo>
                <a:close/>
              </a:path>
            </a:pathLst>
          </a:custGeom>
          <a:noFill/>
          <a:ln>
            <a:noFill/>
          </a:ln>
          <a:effectLst>
            <a:outerShdw blurRad="1066800" dist="266700" dir="10800000" sx="76000" sy="76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defTabSz="914446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defTabSz="914446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965348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51A5FC00-0294-46B2-9641-2948FAA574BA}"/>
              </a:ext>
            </a:extLst>
          </p:cNvPr>
          <p:cNvSpPr/>
          <p:nvPr userDrawn="1"/>
        </p:nvSpPr>
        <p:spPr>
          <a:xfrm>
            <a:off x="-1" y="869943"/>
            <a:ext cx="8636001" cy="3335336"/>
          </a:xfrm>
          <a:custGeom>
            <a:avLst/>
            <a:gdLst>
              <a:gd name="connsiteX0" fmla="*/ 3629 w 8650514"/>
              <a:gd name="connsiteY0" fmla="*/ 0 h 3033486"/>
              <a:gd name="connsiteX1" fmla="*/ 8650514 w 8650514"/>
              <a:gd name="connsiteY1" fmla="*/ 0 h 3033486"/>
              <a:gd name="connsiteX2" fmla="*/ 7892143 w 8650514"/>
              <a:gd name="connsiteY2" fmla="*/ 3033486 h 3033486"/>
              <a:gd name="connsiteX3" fmla="*/ 0 w 8650514"/>
              <a:gd name="connsiteY3" fmla="*/ 3033486 h 3033486"/>
              <a:gd name="connsiteX4" fmla="*/ 0 w 8650514"/>
              <a:gd name="connsiteY4" fmla="*/ 14516 h 303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50514" h="3033486">
                <a:moveTo>
                  <a:pt x="3629" y="0"/>
                </a:moveTo>
                <a:lnTo>
                  <a:pt x="8650514" y="0"/>
                </a:lnTo>
                <a:lnTo>
                  <a:pt x="7892143" y="3033486"/>
                </a:lnTo>
                <a:lnTo>
                  <a:pt x="0" y="3033486"/>
                </a:lnTo>
                <a:lnTo>
                  <a:pt x="0" y="14516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>
                    <a:alpha val="3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EBB4EBE4-0B34-40EC-A20C-7237FE85DC6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728662"/>
            <a:ext cx="8418286" cy="3335337"/>
          </a:xfrm>
          <a:custGeom>
            <a:avLst/>
            <a:gdLst>
              <a:gd name="connsiteX0" fmla="*/ 3629 w 8650514"/>
              <a:gd name="connsiteY0" fmla="*/ 0 h 3033486"/>
              <a:gd name="connsiteX1" fmla="*/ 8650514 w 8650514"/>
              <a:gd name="connsiteY1" fmla="*/ 0 h 3033486"/>
              <a:gd name="connsiteX2" fmla="*/ 7892143 w 8650514"/>
              <a:gd name="connsiteY2" fmla="*/ 3033486 h 3033486"/>
              <a:gd name="connsiteX3" fmla="*/ 0 w 8650514"/>
              <a:gd name="connsiteY3" fmla="*/ 3033486 h 3033486"/>
              <a:gd name="connsiteX4" fmla="*/ 0 w 8650514"/>
              <a:gd name="connsiteY4" fmla="*/ 14516 h 303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50514" h="3033486">
                <a:moveTo>
                  <a:pt x="3629" y="0"/>
                </a:moveTo>
                <a:lnTo>
                  <a:pt x="8650514" y="0"/>
                </a:lnTo>
                <a:lnTo>
                  <a:pt x="7892143" y="3033486"/>
                </a:lnTo>
                <a:lnTo>
                  <a:pt x="0" y="3033486"/>
                </a:lnTo>
                <a:lnTo>
                  <a:pt x="0" y="14516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840903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: Shape 4">
            <a:extLst>
              <a:ext uri="{FF2B5EF4-FFF2-40B4-BE49-F238E27FC236}">
                <a16:creationId xmlns:a16="http://schemas.microsoft.com/office/drawing/2014/main" id="{05CA5AB6-884F-49D7-BC65-A011CD406E34}"/>
              </a:ext>
            </a:extLst>
          </p:cNvPr>
          <p:cNvSpPr/>
          <p:nvPr userDrawn="1"/>
        </p:nvSpPr>
        <p:spPr>
          <a:xfrm flipH="1" flipV="1">
            <a:off x="3480957" y="2946393"/>
            <a:ext cx="8815115" cy="3033486"/>
          </a:xfrm>
          <a:custGeom>
            <a:avLst/>
            <a:gdLst>
              <a:gd name="connsiteX0" fmla="*/ 3629 w 8650514"/>
              <a:gd name="connsiteY0" fmla="*/ 0 h 3033486"/>
              <a:gd name="connsiteX1" fmla="*/ 8650514 w 8650514"/>
              <a:gd name="connsiteY1" fmla="*/ 0 h 3033486"/>
              <a:gd name="connsiteX2" fmla="*/ 7892143 w 8650514"/>
              <a:gd name="connsiteY2" fmla="*/ 3033486 h 3033486"/>
              <a:gd name="connsiteX3" fmla="*/ 0 w 8650514"/>
              <a:gd name="connsiteY3" fmla="*/ 3033486 h 3033486"/>
              <a:gd name="connsiteX4" fmla="*/ 0 w 8650514"/>
              <a:gd name="connsiteY4" fmla="*/ 14516 h 303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650514" h="3033486">
                <a:moveTo>
                  <a:pt x="3629" y="0"/>
                </a:moveTo>
                <a:lnTo>
                  <a:pt x="8650514" y="0"/>
                </a:lnTo>
                <a:lnTo>
                  <a:pt x="7892143" y="3033486"/>
                </a:lnTo>
                <a:lnTo>
                  <a:pt x="0" y="3033486"/>
                </a:lnTo>
                <a:lnTo>
                  <a:pt x="0" y="14516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35000">
                  <a:schemeClr val="accent1">
                    <a:alpha val="0"/>
                  </a:schemeClr>
                </a:gs>
                <a:gs pos="100000">
                  <a:schemeClr val="accent1">
                    <a:alpha val="35000"/>
                  </a:schemeClr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C16A035B-67F8-409B-A33B-F57176512A6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585030" y="3095852"/>
            <a:ext cx="8606971" cy="3033486"/>
          </a:xfrm>
          <a:custGeom>
            <a:avLst/>
            <a:gdLst>
              <a:gd name="connsiteX0" fmla="*/ 758372 w 8606971"/>
              <a:gd name="connsiteY0" fmla="*/ 0 h 3033486"/>
              <a:gd name="connsiteX1" fmla="*/ 8606971 w 8606971"/>
              <a:gd name="connsiteY1" fmla="*/ 0 h 3033486"/>
              <a:gd name="connsiteX2" fmla="*/ 8606971 w 8606971"/>
              <a:gd name="connsiteY2" fmla="*/ 3033486 h 3033486"/>
              <a:gd name="connsiteX3" fmla="*/ 0 w 8606971"/>
              <a:gd name="connsiteY3" fmla="*/ 3033486 h 30334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606971" h="3033486">
                <a:moveTo>
                  <a:pt x="758372" y="0"/>
                </a:moveTo>
                <a:lnTo>
                  <a:pt x="8606971" y="0"/>
                </a:lnTo>
                <a:lnTo>
                  <a:pt x="8606971" y="3033486"/>
                </a:lnTo>
                <a:lnTo>
                  <a:pt x="0" y="3033486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40632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9E99F809-158D-460C-9643-C4E38B7CC278}"/>
              </a:ext>
            </a:extLst>
          </p:cNvPr>
          <p:cNvSpPr/>
          <p:nvPr/>
        </p:nvSpPr>
        <p:spPr>
          <a:xfrm>
            <a:off x="0" y="924254"/>
            <a:ext cx="8858251" cy="39683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CF3672A-3151-46FB-B1D2-BA04F67869E5}"/>
              </a:ext>
            </a:extLst>
          </p:cNvPr>
          <p:cNvSpPr/>
          <p:nvPr/>
        </p:nvSpPr>
        <p:spPr>
          <a:xfrm>
            <a:off x="5748359" y="4825"/>
            <a:ext cx="1101619" cy="919429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7D79FA9-070A-42C7-A203-90E6515A0095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>
            <a:off x="0" y="924254"/>
            <a:ext cx="6849978" cy="3577389"/>
          </a:xfrm>
          <a:custGeom>
            <a:avLst/>
            <a:gdLst>
              <a:gd name="connsiteX0" fmla="*/ 0 w 6118140"/>
              <a:gd name="connsiteY0" fmla="*/ 0 h 3577389"/>
              <a:gd name="connsiteX1" fmla="*/ 6118140 w 6118140"/>
              <a:gd name="connsiteY1" fmla="*/ 0 h 3577389"/>
              <a:gd name="connsiteX2" fmla="*/ 6118140 w 6118140"/>
              <a:gd name="connsiteY2" fmla="*/ 3577389 h 3577389"/>
              <a:gd name="connsiteX3" fmla="*/ 0 w 6118140"/>
              <a:gd name="connsiteY3" fmla="*/ 3577389 h 35773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18140" h="3577389">
                <a:moveTo>
                  <a:pt x="0" y="0"/>
                </a:moveTo>
                <a:lnTo>
                  <a:pt x="6118140" y="0"/>
                </a:lnTo>
                <a:lnTo>
                  <a:pt x="6118140" y="3577389"/>
                </a:lnTo>
                <a:lnTo>
                  <a:pt x="0" y="3577389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5A18A7-6CAE-4724-B236-87DDD1E3FD13}"/>
              </a:ext>
            </a:extLst>
          </p:cNvPr>
          <p:cNvSpPr/>
          <p:nvPr userDrawn="1"/>
        </p:nvSpPr>
        <p:spPr>
          <a:xfrm>
            <a:off x="8858251" y="4501644"/>
            <a:ext cx="2638424" cy="14321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988846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-Shape 4">
            <a:extLst>
              <a:ext uri="{FF2B5EF4-FFF2-40B4-BE49-F238E27FC236}">
                <a16:creationId xmlns:a16="http://schemas.microsoft.com/office/drawing/2014/main" id="{E6077224-8301-453E-AC99-67553AAE5A2B}"/>
              </a:ext>
            </a:extLst>
          </p:cNvPr>
          <p:cNvSpPr/>
          <p:nvPr userDrawn="1"/>
        </p:nvSpPr>
        <p:spPr>
          <a:xfrm rot="10800000" flipH="1" flipV="1">
            <a:off x="9249166" y="3908488"/>
            <a:ext cx="536712" cy="536712"/>
          </a:xfrm>
          <a:prstGeom prst="corner">
            <a:avLst>
              <a:gd name="adj1" fmla="val 33490"/>
              <a:gd name="adj2" fmla="val 393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9DD17452-AFA5-40D5-9799-5D16CACF1301}"/>
              </a:ext>
            </a:extLst>
          </p:cNvPr>
          <p:cNvSpPr/>
          <p:nvPr userDrawn="1"/>
        </p:nvSpPr>
        <p:spPr>
          <a:xfrm rot="10800000" flipH="1" flipV="1">
            <a:off x="6369315" y="5719009"/>
            <a:ext cx="536712" cy="536712"/>
          </a:xfrm>
          <a:prstGeom prst="corner">
            <a:avLst>
              <a:gd name="adj1" fmla="val 33490"/>
              <a:gd name="adj2" fmla="val 393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7" name="L-Shape 6">
            <a:extLst>
              <a:ext uri="{FF2B5EF4-FFF2-40B4-BE49-F238E27FC236}">
                <a16:creationId xmlns:a16="http://schemas.microsoft.com/office/drawing/2014/main" id="{1A76C2CC-F1C5-47F5-8E96-BB7EA2D48645}"/>
              </a:ext>
            </a:extLst>
          </p:cNvPr>
          <p:cNvSpPr/>
          <p:nvPr userDrawn="1"/>
        </p:nvSpPr>
        <p:spPr>
          <a:xfrm rot="10800000" flipH="1" flipV="1">
            <a:off x="6369314" y="2085239"/>
            <a:ext cx="536712" cy="536712"/>
          </a:xfrm>
          <a:prstGeom prst="corner">
            <a:avLst>
              <a:gd name="adj1" fmla="val 33490"/>
              <a:gd name="adj2" fmla="val 393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4A6B8EB-27CD-44B8-9D8D-B3C393E2A25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95393" y="4330131"/>
            <a:ext cx="2849246" cy="1830833"/>
          </a:xfrm>
          <a:custGeom>
            <a:avLst/>
            <a:gdLst>
              <a:gd name="connsiteX0" fmla="*/ 0 w 2849246"/>
              <a:gd name="connsiteY0" fmla="*/ 0 h 1830833"/>
              <a:gd name="connsiteX1" fmla="*/ 2849246 w 2849246"/>
              <a:gd name="connsiteY1" fmla="*/ 0 h 1830833"/>
              <a:gd name="connsiteX2" fmla="*/ 2849246 w 2849246"/>
              <a:gd name="connsiteY2" fmla="*/ 1830833 h 1830833"/>
              <a:gd name="connsiteX3" fmla="*/ 0 w 2849246"/>
              <a:gd name="connsiteY3" fmla="*/ 1830833 h 183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246" h="1830833">
                <a:moveTo>
                  <a:pt x="0" y="0"/>
                </a:moveTo>
                <a:lnTo>
                  <a:pt x="2849246" y="0"/>
                </a:lnTo>
                <a:lnTo>
                  <a:pt x="2849246" y="1830833"/>
                </a:lnTo>
                <a:lnTo>
                  <a:pt x="0" y="1830833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FD533D5-9AD6-48E8-B1C3-97408876D0A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495393" y="685802"/>
            <a:ext cx="2849246" cy="1830833"/>
          </a:xfrm>
          <a:custGeom>
            <a:avLst/>
            <a:gdLst>
              <a:gd name="connsiteX0" fmla="*/ 0 w 2849246"/>
              <a:gd name="connsiteY0" fmla="*/ 0 h 1830833"/>
              <a:gd name="connsiteX1" fmla="*/ 2849246 w 2849246"/>
              <a:gd name="connsiteY1" fmla="*/ 0 h 1830833"/>
              <a:gd name="connsiteX2" fmla="*/ 2849246 w 2849246"/>
              <a:gd name="connsiteY2" fmla="*/ 1830833 h 1830833"/>
              <a:gd name="connsiteX3" fmla="*/ 0 w 2849246"/>
              <a:gd name="connsiteY3" fmla="*/ 1830833 h 183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246" h="1830833">
                <a:moveTo>
                  <a:pt x="0" y="0"/>
                </a:moveTo>
                <a:lnTo>
                  <a:pt x="2849246" y="0"/>
                </a:lnTo>
                <a:lnTo>
                  <a:pt x="2849246" y="1830833"/>
                </a:lnTo>
                <a:lnTo>
                  <a:pt x="0" y="1830833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DA18C53-82D0-40A1-A6FA-4F8B208C589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9342754" y="2500714"/>
            <a:ext cx="2849246" cy="1830833"/>
          </a:xfrm>
          <a:custGeom>
            <a:avLst/>
            <a:gdLst>
              <a:gd name="connsiteX0" fmla="*/ 0 w 2849246"/>
              <a:gd name="connsiteY0" fmla="*/ 0 h 1830833"/>
              <a:gd name="connsiteX1" fmla="*/ 2849246 w 2849246"/>
              <a:gd name="connsiteY1" fmla="*/ 0 h 1830833"/>
              <a:gd name="connsiteX2" fmla="*/ 2849246 w 2849246"/>
              <a:gd name="connsiteY2" fmla="*/ 1830833 h 1830833"/>
              <a:gd name="connsiteX3" fmla="*/ 0 w 2849246"/>
              <a:gd name="connsiteY3" fmla="*/ 1830833 h 183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246" h="1830833">
                <a:moveTo>
                  <a:pt x="0" y="0"/>
                </a:moveTo>
                <a:lnTo>
                  <a:pt x="2849246" y="0"/>
                </a:lnTo>
                <a:lnTo>
                  <a:pt x="2849246" y="1830833"/>
                </a:lnTo>
                <a:lnTo>
                  <a:pt x="0" y="1830833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482673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L-Shape 4">
            <a:extLst>
              <a:ext uri="{FF2B5EF4-FFF2-40B4-BE49-F238E27FC236}">
                <a16:creationId xmlns:a16="http://schemas.microsoft.com/office/drawing/2014/main" id="{E6077224-8301-453E-AC99-67553AAE5A2B}"/>
              </a:ext>
            </a:extLst>
          </p:cNvPr>
          <p:cNvSpPr/>
          <p:nvPr userDrawn="1"/>
        </p:nvSpPr>
        <p:spPr>
          <a:xfrm rot="10800000" flipV="1">
            <a:off x="3244718" y="3908488"/>
            <a:ext cx="536712" cy="536712"/>
          </a:xfrm>
          <a:prstGeom prst="corner">
            <a:avLst>
              <a:gd name="adj1" fmla="val 33490"/>
              <a:gd name="adj2" fmla="val 393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6" name="L-Shape 5">
            <a:extLst>
              <a:ext uri="{FF2B5EF4-FFF2-40B4-BE49-F238E27FC236}">
                <a16:creationId xmlns:a16="http://schemas.microsoft.com/office/drawing/2014/main" id="{9DD17452-AFA5-40D5-9799-5D16CACF1301}"/>
              </a:ext>
            </a:extLst>
          </p:cNvPr>
          <p:cNvSpPr/>
          <p:nvPr userDrawn="1"/>
        </p:nvSpPr>
        <p:spPr>
          <a:xfrm rot="10800000" flipV="1">
            <a:off x="6096536" y="5719009"/>
            <a:ext cx="536712" cy="536712"/>
          </a:xfrm>
          <a:prstGeom prst="corner">
            <a:avLst>
              <a:gd name="adj1" fmla="val 33490"/>
              <a:gd name="adj2" fmla="val 393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7" name="L-Shape 6">
            <a:extLst>
              <a:ext uri="{FF2B5EF4-FFF2-40B4-BE49-F238E27FC236}">
                <a16:creationId xmlns:a16="http://schemas.microsoft.com/office/drawing/2014/main" id="{1A76C2CC-F1C5-47F5-8E96-BB7EA2D48645}"/>
              </a:ext>
            </a:extLst>
          </p:cNvPr>
          <p:cNvSpPr/>
          <p:nvPr userDrawn="1"/>
        </p:nvSpPr>
        <p:spPr>
          <a:xfrm rot="10800000" flipV="1">
            <a:off x="6124570" y="2085239"/>
            <a:ext cx="536712" cy="536712"/>
          </a:xfrm>
          <a:prstGeom prst="corner">
            <a:avLst>
              <a:gd name="adj1" fmla="val 33490"/>
              <a:gd name="adj2" fmla="val 39317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E4A6B8EB-27CD-44B8-9D8D-B3C393E2A25B}"/>
              </a:ext>
            </a:extLst>
          </p:cNvPr>
          <p:cNvSpPr>
            <a:spLocks noGrp="1"/>
          </p:cNvSpPr>
          <p:nvPr userDrawn="1">
            <p:ph type="pic" sz="quarter" idx="12" hasCustomPrompt="1"/>
          </p:nvPr>
        </p:nvSpPr>
        <p:spPr>
          <a:xfrm>
            <a:off x="3622935" y="4330131"/>
            <a:ext cx="2849246" cy="1830833"/>
          </a:xfrm>
          <a:custGeom>
            <a:avLst/>
            <a:gdLst>
              <a:gd name="connsiteX0" fmla="*/ 0 w 2849246"/>
              <a:gd name="connsiteY0" fmla="*/ 0 h 1830833"/>
              <a:gd name="connsiteX1" fmla="*/ 2849246 w 2849246"/>
              <a:gd name="connsiteY1" fmla="*/ 0 h 1830833"/>
              <a:gd name="connsiteX2" fmla="*/ 2849246 w 2849246"/>
              <a:gd name="connsiteY2" fmla="*/ 1830833 h 1830833"/>
              <a:gd name="connsiteX3" fmla="*/ 0 w 2849246"/>
              <a:gd name="connsiteY3" fmla="*/ 1830833 h 183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246" h="1830833">
                <a:moveTo>
                  <a:pt x="0" y="0"/>
                </a:moveTo>
                <a:lnTo>
                  <a:pt x="2849246" y="0"/>
                </a:lnTo>
                <a:lnTo>
                  <a:pt x="2849246" y="1830833"/>
                </a:lnTo>
                <a:lnTo>
                  <a:pt x="0" y="1830833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FD533D5-9AD6-48E8-B1C3-97408876D0A9}"/>
              </a:ext>
            </a:extLst>
          </p:cNvPr>
          <p:cNvSpPr>
            <a:spLocks noGrp="1"/>
          </p:cNvSpPr>
          <p:nvPr userDrawn="1">
            <p:ph type="pic" sz="quarter" idx="13" hasCustomPrompt="1"/>
          </p:nvPr>
        </p:nvSpPr>
        <p:spPr>
          <a:xfrm>
            <a:off x="3622935" y="685802"/>
            <a:ext cx="2849246" cy="1830833"/>
          </a:xfrm>
          <a:custGeom>
            <a:avLst/>
            <a:gdLst>
              <a:gd name="connsiteX0" fmla="*/ 0 w 2849246"/>
              <a:gd name="connsiteY0" fmla="*/ 0 h 1830833"/>
              <a:gd name="connsiteX1" fmla="*/ 2849246 w 2849246"/>
              <a:gd name="connsiteY1" fmla="*/ 0 h 1830833"/>
              <a:gd name="connsiteX2" fmla="*/ 2849246 w 2849246"/>
              <a:gd name="connsiteY2" fmla="*/ 1830833 h 1830833"/>
              <a:gd name="connsiteX3" fmla="*/ 0 w 2849246"/>
              <a:gd name="connsiteY3" fmla="*/ 1830833 h 183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246" h="1830833">
                <a:moveTo>
                  <a:pt x="0" y="0"/>
                </a:moveTo>
                <a:lnTo>
                  <a:pt x="2849246" y="0"/>
                </a:lnTo>
                <a:lnTo>
                  <a:pt x="2849246" y="1830833"/>
                </a:lnTo>
                <a:lnTo>
                  <a:pt x="0" y="1830833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2DA18C53-82D0-40A1-A6FA-4F8B208C589C}"/>
              </a:ext>
            </a:extLst>
          </p:cNvPr>
          <p:cNvSpPr>
            <a:spLocks noGrp="1"/>
          </p:cNvSpPr>
          <p:nvPr userDrawn="1">
            <p:ph type="pic" sz="quarter" idx="14" hasCustomPrompt="1"/>
          </p:nvPr>
        </p:nvSpPr>
        <p:spPr>
          <a:xfrm>
            <a:off x="774960" y="2500714"/>
            <a:ext cx="2849246" cy="1830833"/>
          </a:xfrm>
          <a:custGeom>
            <a:avLst/>
            <a:gdLst>
              <a:gd name="connsiteX0" fmla="*/ 0 w 2849246"/>
              <a:gd name="connsiteY0" fmla="*/ 0 h 1830833"/>
              <a:gd name="connsiteX1" fmla="*/ 2849246 w 2849246"/>
              <a:gd name="connsiteY1" fmla="*/ 0 h 1830833"/>
              <a:gd name="connsiteX2" fmla="*/ 2849246 w 2849246"/>
              <a:gd name="connsiteY2" fmla="*/ 1830833 h 1830833"/>
              <a:gd name="connsiteX3" fmla="*/ 0 w 2849246"/>
              <a:gd name="connsiteY3" fmla="*/ 1830833 h 1830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49246" h="1830833">
                <a:moveTo>
                  <a:pt x="0" y="0"/>
                </a:moveTo>
                <a:lnTo>
                  <a:pt x="2849246" y="0"/>
                </a:lnTo>
                <a:lnTo>
                  <a:pt x="2849246" y="1830833"/>
                </a:lnTo>
                <a:lnTo>
                  <a:pt x="0" y="1830833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5264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E89AA91-5654-24F3-A865-C619F278F8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762B1792-07E8-0054-AD7C-D3180BD1441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078F287-5477-4159-44D4-003F135DA27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B846985C-E852-1FE8-9CFA-3CBD7EF48B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9E9B0639-BE07-445E-5D79-61042F9AA4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4955672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59E06D63-519F-4B6C-B207-FB70288A194D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" y="4014073"/>
            <a:ext cx="7677463" cy="2270014"/>
          </a:xfrm>
          <a:custGeom>
            <a:avLst/>
            <a:gdLst>
              <a:gd name="connsiteX0" fmla="*/ 0 w 7677463"/>
              <a:gd name="connsiteY0" fmla="*/ 0 h 2907331"/>
              <a:gd name="connsiteX1" fmla="*/ 5892800 w 7677463"/>
              <a:gd name="connsiteY1" fmla="*/ 0 h 2907331"/>
              <a:gd name="connsiteX2" fmla="*/ 5892800 w 7677463"/>
              <a:gd name="connsiteY2" fmla="*/ 5241 h 2907331"/>
              <a:gd name="connsiteX3" fmla="*/ 6484373 w 7677463"/>
              <a:gd name="connsiteY3" fmla="*/ 5241 h 2907331"/>
              <a:gd name="connsiteX4" fmla="*/ 6509517 w 7677463"/>
              <a:gd name="connsiteY4" fmla="*/ 5241 h 2907331"/>
              <a:gd name="connsiteX5" fmla="*/ 7677463 w 7677463"/>
              <a:gd name="connsiteY5" fmla="*/ 2907331 h 2907331"/>
              <a:gd name="connsiteX6" fmla="*/ 6484373 w 7677463"/>
              <a:gd name="connsiteY6" fmla="*/ 2907331 h 2907331"/>
              <a:gd name="connsiteX7" fmla="*/ 3365455 w 7677463"/>
              <a:gd name="connsiteY7" fmla="*/ 2907331 h 2907331"/>
              <a:gd name="connsiteX8" fmla="*/ 0 w 7677463"/>
              <a:gd name="connsiteY8" fmla="*/ 2907331 h 2907331"/>
              <a:gd name="connsiteX9" fmla="*/ 0 w 7677463"/>
              <a:gd name="connsiteY9" fmla="*/ 2902090 h 2907331"/>
              <a:gd name="connsiteX10" fmla="*/ 0 w 7677463"/>
              <a:gd name="connsiteY10" fmla="*/ 5241 h 29073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7677463" h="2907331">
                <a:moveTo>
                  <a:pt x="0" y="0"/>
                </a:moveTo>
                <a:lnTo>
                  <a:pt x="5892800" y="0"/>
                </a:lnTo>
                <a:lnTo>
                  <a:pt x="5892800" y="5241"/>
                </a:lnTo>
                <a:lnTo>
                  <a:pt x="6484373" y="5241"/>
                </a:lnTo>
                <a:lnTo>
                  <a:pt x="6509517" y="5241"/>
                </a:lnTo>
                <a:lnTo>
                  <a:pt x="7677463" y="2907331"/>
                </a:lnTo>
                <a:lnTo>
                  <a:pt x="6484373" y="2907331"/>
                </a:lnTo>
                <a:lnTo>
                  <a:pt x="3365455" y="2907331"/>
                </a:lnTo>
                <a:lnTo>
                  <a:pt x="0" y="2907331"/>
                </a:lnTo>
                <a:lnTo>
                  <a:pt x="0" y="2902090"/>
                </a:lnTo>
                <a:lnTo>
                  <a:pt x="0" y="5241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A790A3CF-F912-4D35-AE3A-9DC537B6633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515591" y="1622323"/>
            <a:ext cx="7676408" cy="2263877"/>
          </a:xfrm>
          <a:custGeom>
            <a:avLst/>
            <a:gdLst>
              <a:gd name="connsiteX0" fmla="*/ 1166891 w 7676408"/>
              <a:gd name="connsiteY0" fmla="*/ 0 h 2899470"/>
              <a:gd name="connsiteX1" fmla="*/ 1192035 w 7676408"/>
              <a:gd name="connsiteY1" fmla="*/ 0 h 2899470"/>
              <a:gd name="connsiteX2" fmla="*/ 5478899 w 7676408"/>
              <a:gd name="connsiteY2" fmla="*/ 0 h 2899470"/>
              <a:gd name="connsiteX3" fmla="*/ 7676408 w 7676408"/>
              <a:gd name="connsiteY3" fmla="*/ 0 h 2899470"/>
              <a:gd name="connsiteX4" fmla="*/ 7676408 w 7676408"/>
              <a:gd name="connsiteY4" fmla="*/ 2899470 h 2899470"/>
              <a:gd name="connsiteX5" fmla="*/ 0 w 7676408"/>
              <a:gd name="connsiteY5" fmla="*/ 2899470 h 28994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676408" h="2899470">
                <a:moveTo>
                  <a:pt x="1166891" y="0"/>
                </a:moveTo>
                <a:lnTo>
                  <a:pt x="1192035" y="0"/>
                </a:lnTo>
                <a:lnTo>
                  <a:pt x="5478899" y="0"/>
                </a:lnTo>
                <a:lnTo>
                  <a:pt x="7676408" y="0"/>
                </a:lnTo>
                <a:lnTo>
                  <a:pt x="7676408" y="2899470"/>
                </a:lnTo>
                <a:lnTo>
                  <a:pt x="0" y="289947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021164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0_Title Slid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41E3DFD9-C0C8-48A5-94E3-F1DC6CEED1F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7122665" y="1060646"/>
            <a:ext cx="3828746" cy="2803266"/>
          </a:xfrm>
          <a:custGeom>
            <a:avLst/>
            <a:gdLst>
              <a:gd name="connsiteX0" fmla="*/ 2100973 w 3828746"/>
              <a:gd name="connsiteY0" fmla="*/ 2674295 h 2803266"/>
              <a:gd name="connsiteX1" fmla="*/ 2440434 w 3828746"/>
              <a:gd name="connsiteY1" fmla="*/ 2674295 h 2803266"/>
              <a:gd name="connsiteX2" fmla="*/ 2270703 w 3828746"/>
              <a:gd name="connsiteY2" fmla="*/ 2803266 h 2803266"/>
              <a:gd name="connsiteX3" fmla="*/ 0 w 3828746"/>
              <a:gd name="connsiteY3" fmla="*/ 0 h 2803266"/>
              <a:gd name="connsiteX4" fmla="*/ 3828746 w 3828746"/>
              <a:gd name="connsiteY4" fmla="*/ 0 h 2803266"/>
              <a:gd name="connsiteX5" fmla="*/ 3828746 w 3828746"/>
              <a:gd name="connsiteY5" fmla="*/ 2674294 h 2803266"/>
              <a:gd name="connsiteX6" fmla="*/ 0 w 3828746"/>
              <a:gd name="connsiteY6" fmla="*/ 2674294 h 2803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3828746" h="2803266">
                <a:moveTo>
                  <a:pt x="2100973" y="2674295"/>
                </a:moveTo>
                <a:lnTo>
                  <a:pt x="2440434" y="2674295"/>
                </a:lnTo>
                <a:lnTo>
                  <a:pt x="2270703" y="2803266"/>
                </a:lnTo>
                <a:close/>
                <a:moveTo>
                  <a:pt x="0" y="0"/>
                </a:moveTo>
                <a:lnTo>
                  <a:pt x="3828746" y="0"/>
                </a:lnTo>
                <a:lnTo>
                  <a:pt x="3828746" y="2674294"/>
                </a:lnTo>
                <a:lnTo>
                  <a:pt x="0" y="267429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 w="38100">
            <a:solidFill>
              <a:schemeClr val="bg1"/>
            </a:solidFill>
          </a:ln>
          <a:effectLst>
            <a:outerShdw blurRad="812800" dist="863600" dir="5400000" sx="88000" sy="88000" algn="t" rotWithShape="0">
              <a:prstClr val="black">
                <a:alpha val="2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869FFF8-3E5A-4129-A48D-3A494E2790CC}"/>
              </a:ext>
            </a:extLst>
          </p:cNvPr>
          <p:cNvSpPr txBox="1"/>
          <p:nvPr userDrawn="1"/>
        </p:nvSpPr>
        <p:spPr>
          <a:xfrm>
            <a:off x="11223518" y="6286381"/>
            <a:ext cx="820843" cy="4616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i="0" spc="50" smtClean="0">
                <a:solidFill>
                  <a:schemeClr val="bg1"/>
                </a:solidFill>
                <a:latin typeface="Raleway" pitchFamily="2" charset="0"/>
                <a:ea typeface="Open Sans" panose="020B0606030504020204" pitchFamily="34" charset="0"/>
                <a:cs typeface="Rajdhani" panose="02000000000000000000" pitchFamily="2" charset="0"/>
              </a:rPr>
              <a:pPr algn="r"/>
              <a:t>‹#›</a:t>
            </a:fld>
            <a:endParaRPr lang="id-ID" sz="2400" i="0" spc="50" dirty="0">
              <a:solidFill>
                <a:schemeClr val="bg1"/>
              </a:solidFill>
              <a:latin typeface="Raleway" pitchFamily="2" charset="0"/>
              <a:ea typeface="Open Sans" panose="020B0606030504020204" pitchFamily="34" charset="0"/>
              <a:cs typeface="Rajdhani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922437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503ECD7-030B-4FBB-8371-6B718A792C5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2438400" cy="6858000"/>
          </a:xfrm>
          <a:custGeom>
            <a:avLst/>
            <a:gdLst>
              <a:gd name="connsiteX0" fmla="*/ 0 w 2438400"/>
              <a:gd name="connsiteY0" fmla="*/ 0 h 6858000"/>
              <a:gd name="connsiteX1" fmla="*/ 2438400 w 2438400"/>
              <a:gd name="connsiteY1" fmla="*/ 0 h 6858000"/>
              <a:gd name="connsiteX2" fmla="*/ 2438400 w 2438400"/>
              <a:gd name="connsiteY2" fmla="*/ 6858000 h 6858000"/>
              <a:gd name="connsiteX3" fmla="*/ 0 w 2438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6858000">
                <a:moveTo>
                  <a:pt x="0" y="0"/>
                </a:moveTo>
                <a:lnTo>
                  <a:pt x="2438400" y="0"/>
                </a:lnTo>
                <a:lnTo>
                  <a:pt x="2438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C6814E2A-26EE-416A-9D6C-4FE871BAD3E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438401" y="0"/>
            <a:ext cx="2438401" cy="6858000"/>
          </a:xfrm>
          <a:custGeom>
            <a:avLst/>
            <a:gdLst>
              <a:gd name="connsiteX0" fmla="*/ 0 w 2438401"/>
              <a:gd name="connsiteY0" fmla="*/ 0 h 6858000"/>
              <a:gd name="connsiteX1" fmla="*/ 2438401 w 2438401"/>
              <a:gd name="connsiteY1" fmla="*/ 0 h 6858000"/>
              <a:gd name="connsiteX2" fmla="*/ 2438401 w 2438401"/>
              <a:gd name="connsiteY2" fmla="*/ 6858000 h 6858000"/>
              <a:gd name="connsiteX3" fmla="*/ 0 w 243840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1" h="6858000">
                <a:moveTo>
                  <a:pt x="0" y="0"/>
                </a:moveTo>
                <a:lnTo>
                  <a:pt x="2438401" y="0"/>
                </a:lnTo>
                <a:lnTo>
                  <a:pt x="2438401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F1D2BB12-FFC6-4846-978E-EFDFB94E62B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876802" y="0"/>
            <a:ext cx="2438399" cy="6858000"/>
          </a:xfrm>
          <a:custGeom>
            <a:avLst/>
            <a:gdLst>
              <a:gd name="connsiteX0" fmla="*/ 0 w 2438399"/>
              <a:gd name="connsiteY0" fmla="*/ 0 h 6858000"/>
              <a:gd name="connsiteX1" fmla="*/ 2438399 w 2438399"/>
              <a:gd name="connsiteY1" fmla="*/ 0 h 6858000"/>
              <a:gd name="connsiteX2" fmla="*/ 2438399 w 2438399"/>
              <a:gd name="connsiteY2" fmla="*/ 6858000 h 6858000"/>
              <a:gd name="connsiteX3" fmla="*/ 0 w 24383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399" h="6858000">
                <a:moveTo>
                  <a:pt x="0" y="0"/>
                </a:moveTo>
                <a:lnTo>
                  <a:pt x="2438399" y="0"/>
                </a:lnTo>
                <a:lnTo>
                  <a:pt x="24383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4DFBDFCA-A6F1-40BB-8D5B-CBA93ABFB7ED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315200" y="0"/>
            <a:ext cx="2438400" cy="6858000"/>
          </a:xfrm>
          <a:custGeom>
            <a:avLst/>
            <a:gdLst>
              <a:gd name="connsiteX0" fmla="*/ 0 w 2438400"/>
              <a:gd name="connsiteY0" fmla="*/ 0 h 6858000"/>
              <a:gd name="connsiteX1" fmla="*/ 2438400 w 2438400"/>
              <a:gd name="connsiteY1" fmla="*/ 0 h 6858000"/>
              <a:gd name="connsiteX2" fmla="*/ 2438400 w 2438400"/>
              <a:gd name="connsiteY2" fmla="*/ 6858000 h 6858000"/>
              <a:gd name="connsiteX3" fmla="*/ 0 w 2438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6858000">
                <a:moveTo>
                  <a:pt x="0" y="0"/>
                </a:moveTo>
                <a:lnTo>
                  <a:pt x="2438400" y="0"/>
                </a:lnTo>
                <a:lnTo>
                  <a:pt x="2438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20C2DEC7-F740-4DBC-AB66-7B5C99F66BD3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753600" y="0"/>
            <a:ext cx="2438400" cy="6858000"/>
          </a:xfrm>
          <a:custGeom>
            <a:avLst/>
            <a:gdLst>
              <a:gd name="connsiteX0" fmla="*/ 0 w 2438400"/>
              <a:gd name="connsiteY0" fmla="*/ 0 h 6858000"/>
              <a:gd name="connsiteX1" fmla="*/ 2438400 w 2438400"/>
              <a:gd name="connsiteY1" fmla="*/ 0 h 6858000"/>
              <a:gd name="connsiteX2" fmla="*/ 2438400 w 2438400"/>
              <a:gd name="connsiteY2" fmla="*/ 6858000 h 6858000"/>
              <a:gd name="connsiteX3" fmla="*/ 0 w 2438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38400" h="6858000">
                <a:moveTo>
                  <a:pt x="0" y="0"/>
                </a:moveTo>
                <a:lnTo>
                  <a:pt x="2438400" y="0"/>
                </a:lnTo>
                <a:lnTo>
                  <a:pt x="243840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73163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65316E6-E742-4566-BB6B-CEB6D6EAE85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410518" y="878154"/>
            <a:ext cx="2605031" cy="2550846"/>
          </a:xfrm>
          <a:custGeom>
            <a:avLst/>
            <a:gdLst>
              <a:gd name="connsiteX0" fmla="*/ 0 w 2605031"/>
              <a:gd name="connsiteY0" fmla="*/ 0 h 2550846"/>
              <a:gd name="connsiteX1" fmla="*/ 2605031 w 2605031"/>
              <a:gd name="connsiteY1" fmla="*/ 0 h 2550846"/>
              <a:gd name="connsiteX2" fmla="*/ 2605031 w 2605031"/>
              <a:gd name="connsiteY2" fmla="*/ 2550846 h 2550846"/>
              <a:gd name="connsiteX3" fmla="*/ 0 w 2605031"/>
              <a:gd name="connsiteY3" fmla="*/ 2550846 h 255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5031" h="2550846">
                <a:moveTo>
                  <a:pt x="0" y="0"/>
                </a:moveTo>
                <a:lnTo>
                  <a:pt x="2605031" y="0"/>
                </a:lnTo>
                <a:lnTo>
                  <a:pt x="2605031" y="2550846"/>
                </a:lnTo>
                <a:lnTo>
                  <a:pt x="0" y="255084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0" dist="546100" dir="2700000" sx="61000" sy="6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buNone/>
              <a:defRPr lang="en-US" sz="1800" kern="12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5B32055-A29B-4B47-8338-EFE17E0E83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028112" y="878154"/>
            <a:ext cx="2605031" cy="2550846"/>
          </a:xfrm>
          <a:custGeom>
            <a:avLst/>
            <a:gdLst>
              <a:gd name="connsiteX0" fmla="*/ 0 w 2605031"/>
              <a:gd name="connsiteY0" fmla="*/ 0 h 2550846"/>
              <a:gd name="connsiteX1" fmla="*/ 2605031 w 2605031"/>
              <a:gd name="connsiteY1" fmla="*/ 0 h 2550846"/>
              <a:gd name="connsiteX2" fmla="*/ 2605031 w 2605031"/>
              <a:gd name="connsiteY2" fmla="*/ 2550846 h 2550846"/>
              <a:gd name="connsiteX3" fmla="*/ 0 w 2605031"/>
              <a:gd name="connsiteY3" fmla="*/ 2550846 h 255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5031" h="2550846">
                <a:moveTo>
                  <a:pt x="0" y="0"/>
                </a:moveTo>
                <a:lnTo>
                  <a:pt x="2605031" y="0"/>
                </a:lnTo>
                <a:lnTo>
                  <a:pt x="2605031" y="2550846"/>
                </a:lnTo>
                <a:lnTo>
                  <a:pt x="0" y="255084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0" dist="546100" dir="2700000" sx="61000" sy="6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buNone/>
              <a:defRPr lang="en-US" sz="1800" kern="12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961EF67-E188-459B-8B7B-6C35835283F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01721" y="3688029"/>
            <a:ext cx="2605031" cy="2550846"/>
          </a:xfrm>
          <a:custGeom>
            <a:avLst/>
            <a:gdLst>
              <a:gd name="connsiteX0" fmla="*/ 0 w 2605031"/>
              <a:gd name="connsiteY0" fmla="*/ 0 h 2550846"/>
              <a:gd name="connsiteX1" fmla="*/ 2605031 w 2605031"/>
              <a:gd name="connsiteY1" fmla="*/ 0 h 2550846"/>
              <a:gd name="connsiteX2" fmla="*/ 2605031 w 2605031"/>
              <a:gd name="connsiteY2" fmla="*/ 2550846 h 2550846"/>
              <a:gd name="connsiteX3" fmla="*/ 0 w 2605031"/>
              <a:gd name="connsiteY3" fmla="*/ 2550846 h 255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5031" h="2550846">
                <a:moveTo>
                  <a:pt x="0" y="0"/>
                </a:moveTo>
                <a:lnTo>
                  <a:pt x="2605031" y="0"/>
                </a:lnTo>
                <a:lnTo>
                  <a:pt x="2605031" y="2550846"/>
                </a:lnTo>
                <a:lnTo>
                  <a:pt x="0" y="255084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0" dist="546100" dir="2700000" sx="61000" sy="6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buNone/>
              <a:defRPr lang="en-US" sz="1800" kern="12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D3AD4726-DA56-4A9D-BFF9-B0C2F8D3B38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219315" y="3688029"/>
            <a:ext cx="2605031" cy="2550846"/>
          </a:xfrm>
          <a:custGeom>
            <a:avLst/>
            <a:gdLst>
              <a:gd name="connsiteX0" fmla="*/ 0 w 2605031"/>
              <a:gd name="connsiteY0" fmla="*/ 0 h 2550846"/>
              <a:gd name="connsiteX1" fmla="*/ 2605031 w 2605031"/>
              <a:gd name="connsiteY1" fmla="*/ 0 h 2550846"/>
              <a:gd name="connsiteX2" fmla="*/ 2605031 w 2605031"/>
              <a:gd name="connsiteY2" fmla="*/ 2550846 h 2550846"/>
              <a:gd name="connsiteX3" fmla="*/ 0 w 2605031"/>
              <a:gd name="connsiteY3" fmla="*/ 2550846 h 25508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5031" h="2550846">
                <a:moveTo>
                  <a:pt x="0" y="0"/>
                </a:moveTo>
                <a:lnTo>
                  <a:pt x="2605031" y="0"/>
                </a:lnTo>
                <a:lnTo>
                  <a:pt x="2605031" y="2550846"/>
                </a:lnTo>
                <a:lnTo>
                  <a:pt x="0" y="255084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1270000" dist="546100" dir="2700000" sx="61000" sy="61000" algn="tl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 algn="ctr" defTabSz="914400" rtl="0" eaLnBrk="1" latinLnBrk="0" hangingPunct="1">
              <a:buNone/>
              <a:defRPr lang="en-US" sz="1800" kern="1200" dirty="0">
                <a:solidFill>
                  <a:schemeClr val="bg1">
                    <a:lumMod val="85000"/>
                  </a:schemeClr>
                </a:solidFill>
                <a:latin typeface="Lato" panose="020F0502020204030203" pitchFamily="34" charset="0"/>
                <a:ea typeface="+mn-ea"/>
                <a:cs typeface="+mn-cs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53331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: Shape 5">
            <a:extLst>
              <a:ext uri="{FF2B5EF4-FFF2-40B4-BE49-F238E27FC236}">
                <a16:creationId xmlns:a16="http://schemas.microsoft.com/office/drawing/2014/main" id="{B388BDBE-441D-4827-8EBA-0DCE6752DED8}"/>
              </a:ext>
            </a:extLst>
          </p:cNvPr>
          <p:cNvSpPr/>
          <p:nvPr userDrawn="1"/>
        </p:nvSpPr>
        <p:spPr>
          <a:xfrm flipH="1">
            <a:off x="0" y="0"/>
            <a:ext cx="7183001" cy="5435600"/>
          </a:xfrm>
          <a:custGeom>
            <a:avLst/>
            <a:gdLst>
              <a:gd name="connsiteX0" fmla="*/ 6286888 w 7183001"/>
              <a:gd name="connsiteY0" fmla="*/ 4263235 h 5435600"/>
              <a:gd name="connsiteX1" fmla="*/ 6270564 w 7183001"/>
              <a:gd name="connsiteY1" fmla="*/ 4269867 h 5435600"/>
              <a:gd name="connsiteX2" fmla="*/ 6255039 w 7183001"/>
              <a:gd name="connsiteY2" fmla="*/ 4305109 h 5435600"/>
              <a:gd name="connsiteX3" fmla="*/ 6260850 w 7183001"/>
              <a:gd name="connsiteY3" fmla="*/ 4341495 h 5435600"/>
              <a:gd name="connsiteX4" fmla="*/ 6287423 w 7183001"/>
              <a:gd name="connsiteY4" fmla="*/ 4356925 h 5435600"/>
              <a:gd name="connsiteX5" fmla="*/ 6311045 w 7183001"/>
              <a:gd name="connsiteY5" fmla="*/ 4289488 h 5435600"/>
              <a:gd name="connsiteX6" fmla="*/ 6303141 w 7183001"/>
              <a:gd name="connsiteY6" fmla="*/ 4268533 h 5435600"/>
              <a:gd name="connsiteX7" fmla="*/ 6286888 w 7183001"/>
              <a:gd name="connsiteY7" fmla="*/ 4263235 h 5435600"/>
              <a:gd name="connsiteX8" fmla="*/ 6288947 w 7183001"/>
              <a:gd name="connsiteY8" fmla="*/ 4253579 h 5435600"/>
              <a:gd name="connsiteX9" fmla="*/ 6309807 w 7183001"/>
              <a:gd name="connsiteY9" fmla="*/ 4261771 h 5435600"/>
              <a:gd name="connsiteX10" fmla="*/ 6320475 w 7183001"/>
              <a:gd name="connsiteY10" fmla="*/ 4288345 h 5435600"/>
              <a:gd name="connsiteX11" fmla="*/ 6292949 w 7183001"/>
              <a:gd name="connsiteY11" fmla="*/ 4364545 h 5435600"/>
              <a:gd name="connsiteX12" fmla="*/ 6290472 w 7183001"/>
              <a:gd name="connsiteY12" fmla="*/ 4361116 h 5435600"/>
              <a:gd name="connsiteX13" fmla="*/ 6291424 w 7183001"/>
              <a:gd name="connsiteY13" fmla="*/ 4365974 h 5435600"/>
              <a:gd name="connsiteX14" fmla="*/ 6252562 w 7183001"/>
              <a:gd name="connsiteY14" fmla="*/ 4346352 h 5435600"/>
              <a:gd name="connsiteX15" fmla="*/ 6245513 w 7183001"/>
              <a:gd name="connsiteY15" fmla="*/ 4304061 h 5435600"/>
              <a:gd name="connsiteX16" fmla="*/ 6264278 w 7183001"/>
              <a:gd name="connsiteY16" fmla="*/ 4262628 h 5435600"/>
              <a:gd name="connsiteX17" fmla="*/ 6288947 w 7183001"/>
              <a:gd name="connsiteY17" fmla="*/ 4253579 h 5435600"/>
              <a:gd name="connsiteX18" fmla="*/ 3626425 w 7183001"/>
              <a:gd name="connsiteY18" fmla="*/ 3171063 h 5435600"/>
              <a:gd name="connsiteX19" fmla="*/ 3613472 w 7183001"/>
              <a:gd name="connsiteY19" fmla="*/ 3176682 h 5435600"/>
              <a:gd name="connsiteX20" fmla="*/ 3572609 w 7183001"/>
              <a:gd name="connsiteY20" fmla="*/ 3232118 h 5435600"/>
              <a:gd name="connsiteX21" fmla="*/ 3578991 w 7183001"/>
              <a:gd name="connsiteY21" fmla="*/ 3256311 h 5435600"/>
              <a:gd name="connsiteX22" fmla="*/ 3580039 w 7183001"/>
              <a:gd name="connsiteY22" fmla="*/ 3259169 h 5435600"/>
              <a:gd name="connsiteX23" fmla="*/ 3599279 w 7183001"/>
              <a:gd name="connsiteY23" fmla="*/ 3337179 h 5435600"/>
              <a:gd name="connsiteX24" fmla="*/ 3599279 w 7183001"/>
              <a:gd name="connsiteY24" fmla="*/ 3368897 h 5435600"/>
              <a:gd name="connsiteX25" fmla="*/ 3579943 w 7183001"/>
              <a:gd name="connsiteY25" fmla="*/ 3408997 h 5435600"/>
              <a:gd name="connsiteX26" fmla="*/ 3549083 w 7183001"/>
              <a:gd name="connsiteY26" fmla="*/ 3456051 h 5435600"/>
              <a:gd name="connsiteX27" fmla="*/ 3535462 w 7183001"/>
              <a:gd name="connsiteY27" fmla="*/ 3481864 h 5435600"/>
              <a:gd name="connsiteX28" fmla="*/ 3537938 w 7183001"/>
              <a:gd name="connsiteY28" fmla="*/ 3507390 h 5435600"/>
              <a:gd name="connsiteX29" fmla="*/ 3578896 w 7183001"/>
              <a:gd name="connsiteY29" fmla="*/ 3517868 h 5435600"/>
              <a:gd name="connsiteX30" fmla="*/ 3635950 w 7183001"/>
              <a:gd name="connsiteY30" fmla="*/ 3496818 h 5435600"/>
              <a:gd name="connsiteX31" fmla="*/ 3709198 w 7183001"/>
              <a:gd name="connsiteY31" fmla="*/ 3473482 h 5435600"/>
              <a:gd name="connsiteX32" fmla="*/ 3789779 w 7183001"/>
              <a:gd name="connsiteY32" fmla="*/ 3492151 h 5435600"/>
              <a:gd name="connsiteX33" fmla="*/ 3817973 w 7183001"/>
              <a:gd name="connsiteY33" fmla="*/ 3511296 h 5435600"/>
              <a:gd name="connsiteX34" fmla="*/ 3844262 w 7183001"/>
              <a:gd name="connsiteY34" fmla="*/ 3529298 h 5435600"/>
              <a:gd name="connsiteX35" fmla="*/ 3877600 w 7183001"/>
              <a:gd name="connsiteY35" fmla="*/ 3539490 h 5435600"/>
              <a:gd name="connsiteX36" fmla="*/ 3879505 w 7183001"/>
              <a:gd name="connsiteY36" fmla="*/ 3539490 h 5435600"/>
              <a:gd name="connsiteX37" fmla="*/ 3905794 w 7183001"/>
              <a:gd name="connsiteY37" fmla="*/ 3521678 h 5435600"/>
              <a:gd name="connsiteX38" fmla="*/ 3904175 w 7183001"/>
              <a:gd name="connsiteY38" fmla="*/ 3498247 h 5435600"/>
              <a:gd name="connsiteX39" fmla="*/ 3891601 w 7183001"/>
              <a:gd name="connsiteY39" fmla="*/ 3465957 h 5435600"/>
              <a:gd name="connsiteX40" fmla="*/ 3867408 w 7183001"/>
              <a:gd name="connsiteY40" fmla="*/ 3447764 h 5435600"/>
              <a:gd name="connsiteX41" fmla="*/ 3829880 w 7183001"/>
              <a:gd name="connsiteY41" fmla="*/ 3429095 h 5435600"/>
              <a:gd name="connsiteX42" fmla="*/ 3726343 w 7183001"/>
              <a:gd name="connsiteY42" fmla="*/ 3358896 h 5435600"/>
              <a:gd name="connsiteX43" fmla="*/ 3688719 w 7183001"/>
              <a:gd name="connsiteY43" fmla="*/ 3266027 h 5435600"/>
              <a:gd name="connsiteX44" fmla="*/ 3687005 w 7183001"/>
              <a:gd name="connsiteY44" fmla="*/ 3255835 h 5435600"/>
              <a:gd name="connsiteX45" fmla="*/ 3667478 w 7183001"/>
              <a:gd name="connsiteY45" fmla="*/ 3197542 h 5435600"/>
              <a:gd name="connsiteX46" fmla="*/ 3638713 w 7183001"/>
              <a:gd name="connsiteY46" fmla="*/ 3175254 h 5435600"/>
              <a:gd name="connsiteX47" fmla="*/ 3626425 w 7183001"/>
              <a:gd name="connsiteY47" fmla="*/ 3171063 h 5435600"/>
              <a:gd name="connsiteX48" fmla="*/ 3626044 w 7183001"/>
              <a:gd name="connsiteY48" fmla="*/ 3161442 h 5435600"/>
              <a:gd name="connsiteX49" fmla="*/ 3626902 w 7183001"/>
              <a:gd name="connsiteY49" fmla="*/ 3161538 h 5435600"/>
              <a:gd name="connsiteX50" fmla="*/ 3643380 w 7183001"/>
              <a:gd name="connsiteY50" fmla="*/ 3166871 h 5435600"/>
              <a:gd name="connsiteX51" fmla="*/ 3675003 w 7183001"/>
              <a:gd name="connsiteY51" fmla="*/ 3191637 h 5435600"/>
              <a:gd name="connsiteX52" fmla="*/ 3696434 w 7183001"/>
              <a:gd name="connsiteY52" fmla="*/ 3254407 h 5435600"/>
              <a:gd name="connsiteX53" fmla="*/ 3698053 w 7183001"/>
              <a:gd name="connsiteY53" fmla="*/ 3264503 h 5435600"/>
              <a:gd name="connsiteX54" fmla="*/ 3733677 w 7183001"/>
              <a:gd name="connsiteY54" fmla="*/ 3353086 h 5435600"/>
              <a:gd name="connsiteX55" fmla="*/ 3833880 w 7183001"/>
              <a:gd name="connsiteY55" fmla="*/ 3420618 h 5435600"/>
              <a:gd name="connsiteX56" fmla="*/ 3871790 w 7183001"/>
              <a:gd name="connsiteY56" fmla="*/ 3439477 h 5435600"/>
              <a:gd name="connsiteX57" fmla="*/ 3899031 w 7183001"/>
              <a:gd name="connsiteY57" fmla="*/ 3460147 h 5435600"/>
              <a:gd name="connsiteX58" fmla="*/ 3913318 w 7183001"/>
              <a:gd name="connsiteY58" fmla="*/ 3496056 h 5435600"/>
              <a:gd name="connsiteX59" fmla="*/ 3914842 w 7183001"/>
              <a:gd name="connsiteY59" fmla="*/ 3524440 h 5435600"/>
              <a:gd name="connsiteX60" fmla="*/ 3879886 w 7183001"/>
              <a:gd name="connsiteY60" fmla="*/ 3549015 h 5435600"/>
              <a:gd name="connsiteX61" fmla="*/ 3839785 w 7183001"/>
              <a:gd name="connsiteY61" fmla="*/ 3537680 h 5435600"/>
              <a:gd name="connsiteX62" fmla="*/ 3812163 w 7183001"/>
              <a:gd name="connsiteY62" fmla="*/ 3518821 h 5435600"/>
              <a:gd name="connsiteX63" fmla="*/ 3785398 w 7183001"/>
              <a:gd name="connsiteY63" fmla="*/ 3500628 h 5435600"/>
              <a:gd name="connsiteX64" fmla="*/ 3709769 w 7183001"/>
              <a:gd name="connsiteY64" fmla="*/ 3483006 h 5435600"/>
              <a:gd name="connsiteX65" fmla="*/ 3639951 w 7183001"/>
              <a:gd name="connsiteY65" fmla="*/ 3505486 h 5435600"/>
              <a:gd name="connsiteX66" fmla="*/ 3580610 w 7183001"/>
              <a:gd name="connsiteY66" fmla="*/ 3527298 h 5435600"/>
              <a:gd name="connsiteX67" fmla="*/ 3530033 w 7183001"/>
              <a:gd name="connsiteY67" fmla="*/ 3512820 h 5435600"/>
              <a:gd name="connsiteX68" fmla="*/ 3526318 w 7183001"/>
              <a:gd name="connsiteY68" fmla="*/ 3479197 h 5435600"/>
              <a:gd name="connsiteX69" fmla="*/ 3541082 w 7183001"/>
              <a:gd name="connsiteY69" fmla="*/ 3450812 h 5435600"/>
              <a:gd name="connsiteX70" fmla="*/ 3571942 w 7183001"/>
              <a:gd name="connsiteY70" fmla="*/ 3403759 h 5435600"/>
              <a:gd name="connsiteX71" fmla="*/ 3589850 w 7183001"/>
              <a:gd name="connsiteY71" fmla="*/ 3366992 h 5435600"/>
              <a:gd name="connsiteX72" fmla="*/ 3589754 w 7183001"/>
              <a:gd name="connsiteY72" fmla="*/ 3338322 h 5435600"/>
              <a:gd name="connsiteX73" fmla="*/ 3571085 w 7183001"/>
              <a:gd name="connsiteY73" fmla="*/ 3262503 h 5435600"/>
              <a:gd name="connsiteX74" fmla="*/ 3570038 w 7183001"/>
              <a:gd name="connsiteY74" fmla="*/ 3259645 h 5435600"/>
              <a:gd name="connsiteX75" fmla="*/ 3562989 w 7183001"/>
              <a:gd name="connsiteY75" fmla="*/ 3232404 h 5435600"/>
              <a:gd name="connsiteX76" fmla="*/ 3608138 w 7183001"/>
              <a:gd name="connsiteY76" fmla="*/ 3168682 h 5435600"/>
              <a:gd name="connsiteX77" fmla="*/ 3626044 w 7183001"/>
              <a:gd name="connsiteY77" fmla="*/ 3161442 h 5435600"/>
              <a:gd name="connsiteX78" fmla="*/ 4930779 w 7183001"/>
              <a:gd name="connsiteY78" fmla="*/ 3126105 h 5435600"/>
              <a:gd name="connsiteX79" fmla="*/ 5092704 w 7183001"/>
              <a:gd name="connsiteY79" fmla="*/ 3284125 h 5435600"/>
              <a:gd name="connsiteX80" fmla="*/ 5117183 w 7183001"/>
              <a:gd name="connsiteY80" fmla="*/ 3451003 h 5435600"/>
              <a:gd name="connsiteX81" fmla="*/ 5115088 w 7183001"/>
              <a:gd name="connsiteY81" fmla="*/ 3503581 h 5435600"/>
              <a:gd name="connsiteX82" fmla="*/ 5170809 w 7183001"/>
              <a:gd name="connsiteY82" fmla="*/ 3720084 h 5435600"/>
              <a:gd name="connsiteX83" fmla="*/ 5257677 w 7183001"/>
              <a:gd name="connsiteY83" fmla="*/ 3759613 h 5435600"/>
              <a:gd name="connsiteX84" fmla="*/ 5491421 w 7183001"/>
              <a:gd name="connsiteY84" fmla="*/ 3706845 h 5435600"/>
              <a:gd name="connsiteX85" fmla="*/ 5711352 w 7183001"/>
              <a:gd name="connsiteY85" fmla="*/ 3497771 h 5435600"/>
              <a:gd name="connsiteX86" fmla="*/ 5721544 w 7183001"/>
              <a:gd name="connsiteY86" fmla="*/ 3452622 h 5435600"/>
              <a:gd name="connsiteX87" fmla="*/ 5746785 w 7183001"/>
              <a:gd name="connsiteY87" fmla="*/ 3371755 h 5435600"/>
              <a:gd name="connsiteX88" fmla="*/ 5847178 w 7183001"/>
              <a:gd name="connsiteY88" fmla="*/ 3291555 h 5435600"/>
              <a:gd name="connsiteX89" fmla="*/ 6272280 w 7183001"/>
              <a:gd name="connsiteY89" fmla="*/ 3205544 h 5435600"/>
              <a:gd name="connsiteX90" fmla="*/ 6595558 w 7183001"/>
              <a:gd name="connsiteY90" fmla="*/ 3426429 h 5435600"/>
              <a:gd name="connsiteX91" fmla="*/ 6773581 w 7183001"/>
              <a:gd name="connsiteY91" fmla="*/ 3581686 h 5435600"/>
              <a:gd name="connsiteX92" fmla="*/ 6835398 w 7183001"/>
              <a:gd name="connsiteY92" fmla="*/ 3620262 h 5435600"/>
              <a:gd name="connsiteX93" fmla="*/ 6927029 w 7183001"/>
              <a:gd name="connsiteY93" fmla="*/ 3680556 h 5435600"/>
              <a:gd name="connsiteX94" fmla="*/ 7095620 w 7183001"/>
              <a:gd name="connsiteY94" fmla="*/ 3897726 h 5435600"/>
              <a:gd name="connsiteX95" fmla="*/ 7153247 w 7183001"/>
              <a:gd name="connsiteY95" fmla="*/ 4312253 h 5435600"/>
              <a:gd name="connsiteX96" fmla="*/ 7093429 w 7183001"/>
              <a:gd name="connsiteY96" fmla="*/ 4354925 h 5435600"/>
              <a:gd name="connsiteX97" fmla="*/ 7066855 w 7183001"/>
              <a:gd name="connsiteY97" fmla="*/ 4341018 h 5435600"/>
              <a:gd name="connsiteX98" fmla="*/ 6924456 w 7183001"/>
              <a:gd name="connsiteY98" fmla="*/ 4130039 h 5435600"/>
              <a:gd name="connsiteX99" fmla="*/ 6860924 w 7183001"/>
              <a:gd name="connsiteY99" fmla="*/ 4008692 h 5435600"/>
              <a:gd name="connsiteX100" fmla="*/ 6614989 w 7183001"/>
              <a:gd name="connsiteY100" fmla="*/ 3765804 h 5435600"/>
              <a:gd name="connsiteX101" fmla="*/ 6387341 w 7183001"/>
              <a:gd name="connsiteY101" fmla="*/ 3586353 h 5435600"/>
              <a:gd name="connsiteX102" fmla="*/ 6234846 w 7183001"/>
              <a:gd name="connsiteY102" fmla="*/ 3500819 h 5435600"/>
              <a:gd name="connsiteX103" fmla="*/ 5953763 w 7183001"/>
              <a:gd name="connsiteY103" fmla="*/ 3644837 h 5435600"/>
              <a:gd name="connsiteX104" fmla="*/ 5895470 w 7183001"/>
              <a:gd name="connsiteY104" fmla="*/ 3724752 h 5435600"/>
              <a:gd name="connsiteX105" fmla="*/ 5736879 w 7183001"/>
              <a:gd name="connsiteY105" fmla="*/ 3903536 h 5435600"/>
              <a:gd name="connsiteX106" fmla="*/ 5192812 w 7183001"/>
              <a:gd name="connsiteY106" fmla="*/ 3882581 h 5435600"/>
              <a:gd name="connsiteX107" fmla="*/ 5028696 w 7183001"/>
              <a:gd name="connsiteY107" fmla="*/ 3737229 h 5435600"/>
              <a:gd name="connsiteX108" fmla="*/ 4976404 w 7183001"/>
              <a:gd name="connsiteY108" fmla="*/ 3543681 h 5435600"/>
              <a:gd name="connsiteX109" fmla="*/ 4947162 w 7183001"/>
              <a:gd name="connsiteY109" fmla="*/ 3509010 h 5435600"/>
              <a:gd name="connsiteX110" fmla="*/ 4906586 w 7183001"/>
              <a:gd name="connsiteY110" fmla="*/ 3524822 h 5435600"/>
              <a:gd name="connsiteX111" fmla="*/ 4879249 w 7183001"/>
              <a:gd name="connsiteY111" fmla="*/ 3600165 h 5435600"/>
              <a:gd name="connsiteX112" fmla="*/ 4896394 w 7183001"/>
              <a:gd name="connsiteY112" fmla="*/ 3761899 h 5435600"/>
              <a:gd name="connsiteX113" fmla="*/ 4899537 w 7183001"/>
              <a:gd name="connsiteY113" fmla="*/ 3776187 h 5435600"/>
              <a:gd name="connsiteX114" fmla="*/ 4878773 w 7183001"/>
              <a:gd name="connsiteY114" fmla="*/ 4089844 h 5435600"/>
              <a:gd name="connsiteX115" fmla="*/ 4841625 w 7183001"/>
              <a:gd name="connsiteY115" fmla="*/ 4139279 h 5435600"/>
              <a:gd name="connsiteX116" fmla="*/ 4783904 w 7183001"/>
              <a:gd name="connsiteY116" fmla="*/ 4266152 h 5435600"/>
              <a:gd name="connsiteX117" fmla="*/ 4822289 w 7183001"/>
              <a:gd name="connsiteY117" fmla="*/ 4340637 h 5435600"/>
              <a:gd name="connsiteX118" fmla="*/ 4852103 w 7183001"/>
              <a:gd name="connsiteY118" fmla="*/ 4386548 h 5435600"/>
              <a:gd name="connsiteX119" fmla="*/ 4854103 w 7183001"/>
              <a:gd name="connsiteY119" fmla="*/ 4588478 h 5435600"/>
              <a:gd name="connsiteX120" fmla="*/ 4853246 w 7183001"/>
              <a:gd name="connsiteY120" fmla="*/ 4622768 h 5435600"/>
              <a:gd name="connsiteX121" fmla="*/ 4920111 w 7183001"/>
              <a:gd name="connsiteY121" fmla="*/ 4650009 h 5435600"/>
              <a:gd name="connsiteX122" fmla="*/ 5176429 w 7183001"/>
              <a:gd name="connsiteY122" fmla="*/ 4791932 h 5435600"/>
              <a:gd name="connsiteX123" fmla="*/ 5255391 w 7183001"/>
              <a:gd name="connsiteY123" fmla="*/ 5074062 h 5435600"/>
              <a:gd name="connsiteX124" fmla="*/ 5249486 w 7183001"/>
              <a:gd name="connsiteY124" fmla="*/ 5103971 h 5435600"/>
              <a:gd name="connsiteX125" fmla="*/ 5243580 w 7183001"/>
              <a:gd name="connsiteY125" fmla="*/ 5199506 h 5435600"/>
              <a:gd name="connsiteX126" fmla="*/ 5271965 w 7183001"/>
              <a:gd name="connsiteY126" fmla="*/ 5245036 h 5435600"/>
              <a:gd name="connsiteX127" fmla="*/ 5319399 w 7183001"/>
              <a:gd name="connsiteY127" fmla="*/ 5255323 h 5435600"/>
              <a:gd name="connsiteX128" fmla="*/ 5370834 w 7183001"/>
              <a:gd name="connsiteY128" fmla="*/ 5209508 h 5435600"/>
              <a:gd name="connsiteX129" fmla="*/ 5384549 w 7183001"/>
              <a:gd name="connsiteY129" fmla="*/ 5114829 h 5435600"/>
              <a:gd name="connsiteX130" fmla="*/ 5361500 w 7183001"/>
              <a:gd name="connsiteY130" fmla="*/ 4844795 h 5435600"/>
              <a:gd name="connsiteX131" fmla="*/ 5210814 w 7183001"/>
              <a:gd name="connsiteY131" fmla="*/ 4630007 h 5435600"/>
              <a:gd name="connsiteX132" fmla="*/ 5155760 w 7183001"/>
              <a:gd name="connsiteY132" fmla="*/ 4604194 h 5435600"/>
              <a:gd name="connsiteX133" fmla="*/ 5094419 w 7183001"/>
              <a:gd name="connsiteY133" fmla="*/ 4574762 h 5435600"/>
              <a:gd name="connsiteX134" fmla="*/ 5005931 w 7183001"/>
              <a:gd name="connsiteY134" fmla="*/ 4257484 h 5435600"/>
              <a:gd name="connsiteX135" fmla="*/ 5028791 w 7183001"/>
              <a:gd name="connsiteY135" fmla="*/ 4219670 h 5435600"/>
              <a:gd name="connsiteX136" fmla="*/ 5067082 w 7183001"/>
              <a:gd name="connsiteY136" fmla="*/ 4135183 h 5435600"/>
              <a:gd name="connsiteX137" fmla="*/ 5066320 w 7183001"/>
              <a:gd name="connsiteY137" fmla="*/ 4090225 h 5435600"/>
              <a:gd name="connsiteX138" fmla="*/ 5087656 w 7183001"/>
              <a:gd name="connsiteY138" fmla="*/ 3998500 h 5435600"/>
              <a:gd name="connsiteX139" fmla="*/ 5152712 w 7183001"/>
              <a:gd name="connsiteY139" fmla="*/ 3976974 h 5435600"/>
              <a:gd name="connsiteX140" fmla="*/ 5256344 w 7183001"/>
              <a:gd name="connsiteY140" fmla="*/ 4021455 h 5435600"/>
              <a:gd name="connsiteX141" fmla="*/ 5285109 w 7183001"/>
              <a:gd name="connsiteY141" fmla="*/ 4039648 h 5435600"/>
              <a:gd name="connsiteX142" fmla="*/ 5721258 w 7183001"/>
              <a:gd name="connsiteY142" fmla="*/ 4029647 h 5435600"/>
              <a:gd name="connsiteX143" fmla="*/ 6066350 w 7183001"/>
              <a:gd name="connsiteY143" fmla="*/ 3732657 h 5435600"/>
              <a:gd name="connsiteX144" fmla="*/ 6142739 w 7183001"/>
              <a:gd name="connsiteY144" fmla="*/ 3668649 h 5435600"/>
              <a:gd name="connsiteX145" fmla="*/ 6212939 w 7183001"/>
              <a:gd name="connsiteY145" fmla="*/ 3656934 h 5435600"/>
              <a:gd name="connsiteX146" fmla="*/ 6486115 w 7183001"/>
              <a:gd name="connsiteY146" fmla="*/ 3758851 h 5435600"/>
              <a:gd name="connsiteX147" fmla="*/ 6539646 w 7183001"/>
              <a:gd name="connsiteY147" fmla="*/ 3849434 h 5435600"/>
              <a:gd name="connsiteX148" fmla="*/ 6566125 w 7183001"/>
              <a:gd name="connsiteY148" fmla="*/ 3900393 h 5435600"/>
              <a:gd name="connsiteX149" fmla="*/ 6749577 w 7183001"/>
              <a:gd name="connsiteY149" fmla="*/ 4096797 h 5435600"/>
              <a:gd name="connsiteX150" fmla="*/ 6826920 w 7183001"/>
              <a:gd name="connsiteY150" fmla="*/ 4165187 h 5435600"/>
              <a:gd name="connsiteX151" fmla="*/ 6977987 w 7183001"/>
              <a:gd name="connsiteY151" fmla="*/ 4496085 h 5435600"/>
              <a:gd name="connsiteX152" fmla="*/ 6970938 w 7183001"/>
              <a:gd name="connsiteY152" fmla="*/ 4528184 h 5435600"/>
              <a:gd name="connsiteX153" fmla="*/ 6963318 w 7183001"/>
              <a:gd name="connsiteY153" fmla="*/ 4605718 h 5435600"/>
              <a:gd name="connsiteX154" fmla="*/ 6969319 w 7183001"/>
              <a:gd name="connsiteY154" fmla="*/ 4635531 h 5435600"/>
              <a:gd name="connsiteX155" fmla="*/ 6954460 w 7183001"/>
              <a:gd name="connsiteY155" fmla="*/ 4608956 h 5435600"/>
              <a:gd name="connsiteX156" fmla="*/ 6693476 w 7183001"/>
              <a:gd name="connsiteY156" fmla="*/ 4243292 h 5435600"/>
              <a:gd name="connsiteX157" fmla="*/ 6663757 w 7183001"/>
              <a:gd name="connsiteY157" fmla="*/ 4217479 h 5435600"/>
              <a:gd name="connsiteX158" fmla="*/ 6594701 w 7183001"/>
              <a:gd name="connsiteY158" fmla="*/ 4151852 h 5435600"/>
              <a:gd name="connsiteX159" fmla="*/ 6517453 w 7183001"/>
              <a:gd name="connsiteY159" fmla="*/ 4020408 h 5435600"/>
              <a:gd name="connsiteX160" fmla="*/ 6438776 w 7183001"/>
              <a:gd name="connsiteY160" fmla="*/ 3887915 h 5435600"/>
              <a:gd name="connsiteX161" fmla="*/ 6223512 w 7183001"/>
              <a:gd name="connsiteY161" fmla="*/ 3792284 h 5435600"/>
              <a:gd name="connsiteX162" fmla="*/ 6193412 w 7183001"/>
              <a:gd name="connsiteY162" fmla="*/ 3800380 h 5435600"/>
              <a:gd name="connsiteX163" fmla="*/ 6180935 w 7183001"/>
              <a:gd name="connsiteY163" fmla="*/ 3828479 h 5435600"/>
              <a:gd name="connsiteX164" fmla="*/ 6180553 w 7183001"/>
              <a:gd name="connsiteY164" fmla="*/ 3830193 h 5435600"/>
              <a:gd name="connsiteX165" fmla="*/ 5737451 w 7183001"/>
              <a:gd name="connsiteY165" fmla="*/ 4173569 h 5435600"/>
              <a:gd name="connsiteX166" fmla="*/ 5463416 w 7183001"/>
              <a:gd name="connsiteY166" fmla="*/ 4183189 h 5435600"/>
              <a:gd name="connsiteX167" fmla="*/ 5450272 w 7183001"/>
              <a:gd name="connsiteY167" fmla="*/ 4181760 h 5435600"/>
              <a:gd name="connsiteX168" fmla="*/ 5369500 w 7183001"/>
              <a:gd name="connsiteY168" fmla="*/ 4179569 h 5435600"/>
              <a:gd name="connsiteX169" fmla="*/ 5255391 w 7183001"/>
              <a:gd name="connsiteY169" fmla="*/ 4268914 h 5435600"/>
              <a:gd name="connsiteX170" fmla="*/ 5255010 w 7183001"/>
              <a:gd name="connsiteY170" fmla="*/ 4413789 h 5435600"/>
              <a:gd name="connsiteX171" fmla="*/ 5330543 w 7183001"/>
              <a:gd name="connsiteY171" fmla="*/ 4494371 h 5435600"/>
              <a:gd name="connsiteX172" fmla="*/ 5371786 w 7183001"/>
              <a:gd name="connsiteY172" fmla="*/ 4531423 h 5435600"/>
              <a:gd name="connsiteX173" fmla="*/ 5502564 w 7183001"/>
              <a:gd name="connsiteY173" fmla="*/ 4918328 h 5435600"/>
              <a:gd name="connsiteX174" fmla="*/ 5501802 w 7183001"/>
              <a:gd name="connsiteY174" fmla="*/ 5045963 h 5435600"/>
              <a:gd name="connsiteX175" fmla="*/ 5518566 w 7183001"/>
              <a:gd name="connsiteY175" fmla="*/ 5336476 h 5435600"/>
              <a:gd name="connsiteX176" fmla="*/ 5700875 w 7183001"/>
              <a:gd name="connsiteY176" fmla="*/ 5313235 h 5435600"/>
              <a:gd name="connsiteX177" fmla="*/ 5603719 w 7183001"/>
              <a:gd name="connsiteY177" fmla="*/ 4704016 h 5435600"/>
              <a:gd name="connsiteX178" fmla="*/ 5533139 w 7183001"/>
              <a:gd name="connsiteY178" fmla="*/ 4556569 h 5435600"/>
              <a:gd name="connsiteX179" fmla="*/ 5505040 w 7183001"/>
              <a:gd name="connsiteY179" fmla="*/ 4530185 h 5435600"/>
              <a:gd name="connsiteX180" fmla="*/ 5445223 w 7183001"/>
              <a:gd name="connsiteY180" fmla="*/ 4428744 h 5435600"/>
              <a:gd name="connsiteX181" fmla="*/ 5479704 w 7183001"/>
              <a:gd name="connsiteY181" fmla="*/ 4359211 h 5435600"/>
              <a:gd name="connsiteX182" fmla="*/ 5635343 w 7183001"/>
              <a:gd name="connsiteY182" fmla="*/ 4307871 h 5435600"/>
              <a:gd name="connsiteX183" fmla="*/ 5753549 w 7183001"/>
              <a:gd name="connsiteY183" fmla="*/ 4296155 h 5435600"/>
              <a:gd name="connsiteX184" fmla="*/ 5946905 w 7183001"/>
              <a:gd name="connsiteY184" fmla="*/ 4387405 h 5435600"/>
              <a:gd name="connsiteX185" fmla="*/ 5983957 w 7183001"/>
              <a:gd name="connsiteY185" fmla="*/ 4489703 h 5435600"/>
              <a:gd name="connsiteX186" fmla="*/ 5962812 w 7183001"/>
              <a:gd name="connsiteY186" fmla="*/ 4569142 h 5435600"/>
              <a:gd name="connsiteX187" fmla="*/ 5955382 w 7183001"/>
              <a:gd name="connsiteY187" fmla="*/ 4588192 h 5435600"/>
              <a:gd name="connsiteX188" fmla="*/ 6020820 w 7183001"/>
              <a:gd name="connsiteY188" fmla="*/ 5009673 h 5435600"/>
              <a:gd name="connsiteX189" fmla="*/ 6046822 w 7183001"/>
              <a:gd name="connsiteY189" fmla="*/ 5040820 h 5435600"/>
              <a:gd name="connsiteX190" fmla="*/ 6098353 w 7183001"/>
              <a:gd name="connsiteY190" fmla="*/ 5109495 h 5435600"/>
              <a:gd name="connsiteX191" fmla="*/ 6106259 w 7183001"/>
              <a:gd name="connsiteY191" fmla="*/ 5234177 h 5435600"/>
              <a:gd name="connsiteX192" fmla="*/ 6104735 w 7183001"/>
              <a:gd name="connsiteY192" fmla="*/ 5236844 h 5435600"/>
              <a:gd name="connsiteX193" fmla="*/ 6101687 w 7183001"/>
              <a:gd name="connsiteY193" fmla="*/ 5236559 h 5435600"/>
              <a:gd name="connsiteX194" fmla="*/ 5942906 w 7183001"/>
              <a:gd name="connsiteY194" fmla="*/ 5092255 h 5435600"/>
              <a:gd name="connsiteX195" fmla="*/ 5834891 w 7183001"/>
              <a:gd name="connsiteY195" fmla="*/ 4728781 h 5435600"/>
              <a:gd name="connsiteX196" fmla="*/ 5830225 w 7183001"/>
              <a:gd name="connsiteY196" fmla="*/ 4682585 h 5435600"/>
              <a:gd name="connsiteX197" fmla="*/ 5774122 w 7183001"/>
              <a:gd name="connsiteY197" fmla="*/ 4466367 h 5435600"/>
              <a:gd name="connsiteX198" fmla="*/ 5724306 w 7183001"/>
              <a:gd name="connsiteY198" fmla="*/ 4437316 h 5435600"/>
              <a:gd name="connsiteX199" fmla="*/ 5692016 w 7183001"/>
              <a:gd name="connsiteY199" fmla="*/ 4462843 h 5435600"/>
              <a:gd name="connsiteX200" fmla="*/ 5689541 w 7183001"/>
              <a:gd name="connsiteY200" fmla="*/ 4550568 h 5435600"/>
              <a:gd name="connsiteX201" fmla="*/ 5795648 w 7183001"/>
              <a:gd name="connsiteY201" fmla="*/ 5079015 h 5435600"/>
              <a:gd name="connsiteX202" fmla="*/ 5883469 w 7183001"/>
              <a:gd name="connsiteY202" fmla="*/ 5269991 h 5435600"/>
              <a:gd name="connsiteX203" fmla="*/ 6075112 w 7183001"/>
              <a:gd name="connsiteY203" fmla="*/ 5307615 h 5435600"/>
              <a:gd name="connsiteX204" fmla="*/ 6227321 w 7183001"/>
              <a:gd name="connsiteY204" fmla="*/ 5249798 h 5435600"/>
              <a:gd name="connsiteX205" fmla="*/ 6235703 w 7183001"/>
              <a:gd name="connsiteY205" fmla="*/ 5062156 h 5435600"/>
              <a:gd name="connsiteX206" fmla="*/ 6180553 w 7183001"/>
              <a:gd name="connsiteY206" fmla="*/ 4968811 h 5435600"/>
              <a:gd name="connsiteX207" fmla="*/ 6131119 w 7183001"/>
              <a:gd name="connsiteY207" fmla="*/ 4887563 h 5435600"/>
              <a:gd name="connsiteX208" fmla="*/ 6093210 w 7183001"/>
              <a:gd name="connsiteY208" fmla="*/ 4636960 h 5435600"/>
              <a:gd name="connsiteX209" fmla="*/ 6107687 w 7183001"/>
              <a:gd name="connsiteY209" fmla="*/ 4570761 h 5435600"/>
              <a:gd name="connsiteX210" fmla="*/ 6108736 w 7183001"/>
              <a:gd name="connsiteY210" fmla="*/ 4377404 h 5435600"/>
              <a:gd name="connsiteX211" fmla="*/ 6084160 w 7183001"/>
              <a:gd name="connsiteY211" fmla="*/ 4342256 h 5435600"/>
              <a:gd name="connsiteX212" fmla="*/ 6047681 w 7183001"/>
              <a:gd name="connsiteY212" fmla="*/ 4274724 h 5435600"/>
              <a:gd name="connsiteX213" fmla="*/ 6098353 w 7183001"/>
              <a:gd name="connsiteY213" fmla="*/ 4156614 h 5435600"/>
              <a:gd name="connsiteX214" fmla="*/ 6242847 w 7183001"/>
              <a:gd name="connsiteY214" fmla="*/ 3982498 h 5435600"/>
              <a:gd name="connsiteX215" fmla="*/ 6272184 w 7183001"/>
              <a:gd name="connsiteY215" fmla="*/ 3959829 h 5435600"/>
              <a:gd name="connsiteX216" fmla="*/ 6314380 w 7183001"/>
              <a:gd name="connsiteY216" fmla="*/ 3972211 h 5435600"/>
              <a:gd name="connsiteX217" fmla="*/ 6437157 w 7183001"/>
              <a:gd name="connsiteY217" fmla="*/ 4157090 h 5435600"/>
              <a:gd name="connsiteX218" fmla="*/ 6453349 w 7183001"/>
              <a:gd name="connsiteY218" fmla="*/ 4194047 h 5435600"/>
              <a:gd name="connsiteX219" fmla="*/ 6694237 w 7183001"/>
              <a:gd name="connsiteY219" fmla="*/ 4526660 h 5435600"/>
              <a:gd name="connsiteX220" fmla="*/ 6788439 w 7183001"/>
              <a:gd name="connsiteY220" fmla="*/ 4606385 h 5435600"/>
              <a:gd name="connsiteX221" fmla="*/ 6953317 w 7183001"/>
              <a:gd name="connsiteY221" fmla="*/ 4759547 h 5435600"/>
              <a:gd name="connsiteX222" fmla="*/ 7027231 w 7183001"/>
              <a:gd name="connsiteY222" fmla="*/ 5087207 h 5435600"/>
              <a:gd name="connsiteX223" fmla="*/ 7022278 w 7183001"/>
              <a:gd name="connsiteY223" fmla="*/ 5098732 h 5435600"/>
              <a:gd name="connsiteX224" fmla="*/ 7018277 w 7183001"/>
              <a:gd name="connsiteY224" fmla="*/ 5086826 h 5435600"/>
              <a:gd name="connsiteX225" fmla="*/ 6770532 w 7183001"/>
              <a:gd name="connsiteY225" fmla="*/ 4805743 h 5435600"/>
              <a:gd name="connsiteX226" fmla="*/ 6612989 w 7183001"/>
              <a:gd name="connsiteY226" fmla="*/ 4671155 h 5435600"/>
              <a:gd name="connsiteX227" fmla="*/ 6595939 w 7183001"/>
              <a:gd name="connsiteY227" fmla="*/ 4652771 h 5435600"/>
              <a:gd name="connsiteX228" fmla="*/ 6541741 w 7183001"/>
              <a:gd name="connsiteY228" fmla="*/ 4600384 h 5435600"/>
              <a:gd name="connsiteX229" fmla="*/ 6371625 w 7183001"/>
              <a:gd name="connsiteY229" fmla="*/ 4572190 h 5435600"/>
              <a:gd name="connsiteX230" fmla="*/ 6237799 w 7183001"/>
              <a:gd name="connsiteY230" fmla="*/ 4680965 h 5435600"/>
              <a:gd name="connsiteX231" fmla="*/ 6249991 w 7183001"/>
              <a:gd name="connsiteY231" fmla="*/ 4804124 h 5435600"/>
              <a:gd name="connsiteX232" fmla="*/ 6283709 w 7183001"/>
              <a:gd name="connsiteY232" fmla="*/ 4826984 h 5435600"/>
              <a:gd name="connsiteX233" fmla="*/ 6297235 w 7183001"/>
              <a:gd name="connsiteY233" fmla="*/ 4834699 h 5435600"/>
              <a:gd name="connsiteX234" fmla="*/ 6402868 w 7183001"/>
              <a:gd name="connsiteY234" fmla="*/ 5042630 h 5435600"/>
              <a:gd name="connsiteX235" fmla="*/ 6386103 w 7183001"/>
              <a:gd name="connsiteY235" fmla="*/ 5121211 h 5435600"/>
              <a:gd name="connsiteX236" fmla="*/ 6369244 w 7183001"/>
              <a:gd name="connsiteY236" fmla="*/ 5227510 h 5435600"/>
              <a:gd name="connsiteX237" fmla="*/ 6387246 w 7183001"/>
              <a:gd name="connsiteY237" fmla="*/ 5283422 h 5435600"/>
              <a:gd name="connsiteX238" fmla="*/ 6470209 w 7183001"/>
              <a:gd name="connsiteY238" fmla="*/ 5318759 h 5435600"/>
              <a:gd name="connsiteX239" fmla="*/ 6572507 w 7183001"/>
              <a:gd name="connsiteY239" fmla="*/ 5222557 h 5435600"/>
              <a:gd name="connsiteX240" fmla="*/ 6525644 w 7183001"/>
              <a:gd name="connsiteY240" fmla="*/ 5004149 h 5435600"/>
              <a:gd name="connsiteX241" fmla="*/ 6477925 w 7183001"/>
              <a:gd name="connsiteY241" fmla="*/ 4779549 h 5435600"/>
              <a:gd name="connsiteX242" fmla="*/ 6478686 w 7183001"/>
              <a:gd name="connsiteY242" fmla="*/ 4776501 h 5435600"/>
              <a:gd name="connsiteX243" fmla="*/ 6481829 w 7183001"/>
              <a:gd name="connsiteY243" fmla="*/ 4776025 h 5435600"/>
              <a:gd name="connsiteX244" fmla="*/ 6615084 w 7183001"/>
              <a:gd name="connsiteY244" fmla="*/ 4842224 h 5435600"/>
              <a:gd name="connsiteX245" fmla="*/ 6678235 w 7183001"/>
              <a:gd name="connsiteY245" fmla="*/ 4893373 h 5435600"/>
              <a:gd name="connsiteX246" fmla="*/ 6737480 w 7183001"/>
              <a:gd name="connsiteY246" fmla="*/ 4918805 h 5435600"/>
              <a:gd name="connsiteX247" fmla="*/ 6773581 w 7183001"/>
              <a:gd name="connsiteY247" fmla="*/ 4932521 h 5435600"/>
              <a:gd name="connsiteX248" fmla="*/ 6896548 w 7183001"/>
              <a:gd name="connsiteY248" fmla="*/ 5032819 h 5435600"/>
              <a:gd name="connsiteX249" fmla="*/ 6920455 w 7183001"/>
              <a:gd name="connsiteY249" fmla="*/ 5223795 h 5435600"/>
              <a:gd name="connsiteX250" fmla="*/ 6827207 w 7183001"/>
              <a:gd name="connsiteY250" fmla="*/ 5282945 h 5435600"/>
              <a:gd name="connsiteX251" fmla="*/ 6747386 w 7183001"/>
              <a:gd name="connsiteY251" fmla="*/ 5253513 h 5435600"/>
              <a:gd name="connsiteX252" fmla="*/ 6743862 w 7183001"/>
              <a:gd name="connsiteY252" fmla="*/ 5249322 h 5435600"/>
              <a:gd name="connsiteX253" fmla="*/ 6748529 w 7183001"/>
              <a:gd name="connsiteY253" fmla="*/ 5246465 h 5435600"/>
              <a:gd name="connsiteX254" fmla="*/ 6802250 w 7183001"/>
              <a:gd name="connsiteY254" fmla="*/ 5120735 h 5435600"/>
              <a:gd name="connsiteX255" fmla="*/ 6725765 w 7183001"/>
              <a:gd name="connsiteY255" fmla="*/ 5014055 h 5435600"/>
              <a:gd name="connsiteX256" fmla="*/ 6706524 w 7183001"/>
              <a:gd name="connsiteY256" fmla="*/ 5010721 h 5435600"/>
              <a:gd name="connsiteX257" fmla="*/ 6659756 w 7183001"/>
              <a:gd name="connsiteY257" fmla="*/ 5099399 h 5435600"/>
              <a:gd name="connsiteX258" fmla="*/ 6661756 w 7183001"/>
              <a:gd name="connsiteY258" fmla="*/ 5390864 h 5435600"/>
              <a:gd name="connsiteX259" fmla="*/ 6652231 w 7183001"/>
              <a:gd name="connsiteY259" fmla="*/ 5390959 h 5435600"/>
              <a:gd name="connsiteX260" fmla="*/ 6650231 w 7183001"/>
              <a:gd name="connsiteY260" fmla="*/ 5099494 h 5435600"/>
              <a:gd name="connsiteX261" fmla="*/ 6705952 w 7183001"/>
              <a:gd name="connsiteY261" fmla="*/ 5001291 h 5435600"/>
              <a:gd name="connsiteX262" fmla="*/ 6729003 w 7183001"/>
              <a:gd name="connsiteY262" fmla="*/ 5005101 h 5435600"/>
              <a:gd name="connsiteX263" fmla="*/ 6811775 w 7183001"/>
              <a:gd name="connsiteY263" fmla="*/ 5119687 h 5435600"/>
              <a:gd name="connsiteX264" fmla="*/ 6758340 w 7183001"/>
              <a:gd name="connsiteY264" fmla="*/ 5251418 h 5435600"/>
              <a:gd name="connsiteX265" fmla="*/ 6826348 w 7183001"/>
              <a:gd name="connsiteY265" fmla="*/ 5273516 h 5435600"/>
              <a:gd name="connsiteX266" fmla="*/ 6912169 w 7183001"/>
              <a:gd name="connsiteY266" fmla="*/ 5219318 h 5435600"/>
              <a:gd name="connsiteX267" fmla="*/ 6888832 w 7183001"/>
              <a:gd name="connsiteY267" fmla="*/ 5038343 h 5435600"/>
              <a:gd name="connsiteX268" fmla="*/ 6769866 w 7183001"/>
              <a:gd name="connsiteY268" fmla="*/ 4941379 h 5435600"/>
              <a:gd name="connsiteX269" fmla="*/ 6734337 w 7183001"/>
              <a:gd name="connsiteY269" fmla="*/ 4927949 h 5435600"/>
              <a:gd name="connsiteX270" fmla="*/ 6673377 w 7183001"/>
              <a:gd name="connsiteY270" fmla="*/ 4901755 h 5435600"/>
              <a:gd name="connsiteX271" fmla="*/ 6608702 w 7183001"/>
              <a:gd name="connsiteY271" fmla="*/ 4849367 h 5435600"/>
              <a:gd name="connsiteX272" fmla="*/ 6486496 w 7183001"/>
              <a:gd name="connsiteY272" fmla="*/ 4785169 h 5435600"/>
              <a:gd name="connsiteX273" fmla="*/ 6534313 w 7183001"/>
              <a:gd name="connsiteY273" fmla="*/ 5000434 h 5435600"/>
              <a:gd name="connsiteX274" fmla="*/ 6581746 w 7183001"/>
              <a:gd name="connsiteY274" fmla="*/ 5225129 h 5435600"/>
              <a:gd name="connsiteX275" fmla="*/ 6471923 w 7183001"/>
              <a:gd name="connsiteY275" fmla="*/ 5328475 h 5435600"/>
              <a:gd name="connsiteX276" fmla="*/ 6379436 w 7183001"/>
              <a:gd name="connsiteY276" fmla="*/ 5289137 h 5435600"/>
              <a:gd name="connsiteX277" fmla="*/ 6359814 w 7183001"/>
              <a:gd name="connsiteY277" fmla="*/ 5228558 h 5435600"/>
              <a:gd name="connsiteX278" fmla="*/ 6376959 w 7183001"/>
              <a:gd name="connsiteY278" fmla="*/ 5119020 h 5435600"/>
              <a:gd name="connsiteX279" fmla="*/ 6393342 w 7183001"/>
              <a:gd name="connsiteY279" fmla="*/ 5042249 h 5435600"/>
              <a:gd name="connsiteX280" fmla="*/ 6292282 w 7183001"/>
              <a:gd name="connsiteY280" fmla="*/ 4842890 h 5435600"/>
              <a:gd name="connsiteX281" fmla="*/ 6279043 w 7183001"/>
              <a:gd name="connsiteY281" fmla="*/ 4835270 h 5435600"/>
              <a:gd name="connsiteX282" fmla="*/ 6243323 w 7183001"/>
              <a:gd name="connsiteY282" fmla="*/ 4810982 h 5435600"/>
              <a:gd name="connsiteX283" fmla="*/ 6229036 w 7183001"/>
              <a:gd name="connsiteY283" fmla="*/ 4677251 h 5435600"/>
              <a:gd name="connsiteX284" fmla="*/ 6369148 w 7183001"/>
              <a:gd name="connsiteY284" fmla="*/ 4563046 h 5435600"/>
              <a:gd name="connsiteX285" fmla="*/ 6547456 w 7183001"/>
              <a:gd name="connsiteY285" fmla="*/ 4592859 h 5435600"/>
              <a:gd name="connsiteX286" fmla="*/ 6602892 w 7183001"/>
              <a:gd name="connsiteY286" fmla="*/ 4646390 h 5435600"/>
              <a:gd name="connsiteX287" fmla="*/ 6619846 w 7183001"/>
              <a:gd name="connsiteY287" fmla="*/ 4664678 h 5435600"/>
              <a:gd name="connsiteX288" fmla="*/ 6776342 w 7183001"/>
              <a:gd name="connsiteY288" fmla="*/ 4798218 h 5435600"/>
              <a:gd name="connsiteX289" fmla="*/ 7023611 w 7183001"/>
              <a:gd name="connsiteY289" fmla="*/ 5072062 h 5435600"/>
              <a:gd name="connsiteX290" fmla="*/ 6946459 w 7183001"/>
              <a:gd name="connsiteY290" fmla="*/ 4765928 h 5435600"/>
              <a:gd name="connsiteX291" fmla="*/ 6782914 w 7183001"/>
              <a:gd name="connsiteY291" fmla="*/ 4614100 h 5435600"/>
              <a:gd name="connsiteX292" fmla="*/ 6688236 w 7183001"/>
              <a:gd name="connsiteY292" fmla="*/ 4533995 h 5435600"/>
              <a:gd name="connsiteX293" fmla="*/ 6445064 w 7183001"/>
              <a:gd name="connsiteY293" fmla="*/ 4198238 h 5435600"/>
              <a:gd name="connsiteX294" fmla="*/ 6428775 w 7183001"/>
              <a:gd name="connsiteY294" fmla="*/ 4161091 h 5435600"/>
              <a:gd name="connsiteX295" fmla="*/ 6309236 w 7183001"/>
              <a:gd name="connsiteY295" fmla="*/ 3980212 h 5435600"/>
              <a:gd name="connsiteX296" fmla="*/ 6274851 w 7183001"/>
              <a:gd name="connsiteY296" fmla="*/ 3969258 h 5435600"/>
              <a:gd name="connsiteX297" fmla="*/ 6250563 w 7183001"/>
              <a:gd name="connsiteY297" fmla="*/ 3988785 h 5435600"/>
              <a:gd name="connsiteX298" fmla="*/ 6106069 w 7183001"/>
              <a:gd name="connsiteY298" fmla="*/ 4162901 h 5435600"/>
              <a:gd name="connsiteX299" fmla="*/ 6057490 w 7183001"/>
              <a:gd name="connsiteY299" fmla="*/ 4273391 h 5435600"/>
              <a:gd name="connsiteX300" fmla="*/ 6092066 w 7183001"/>
              <a:gd name="connsiteY300" fmla="*/ 4336541 h 5435600"/>
              <a:gd name="connsiteX301" fmla="*/ 6117498 w 7183001"/>
              <a:gd name="connsiteY301" fmla="*/ 4372927 h 5435600"/>
              <a:gd name="connsiteX302" fmla="*/ 6117403 w 7183001"/>
              <a:gd name="connsiteY302" fmla="*/ 4573142 h 5435600"/>
              <a:gd name="connsiteX303" fmla="*/ 6103020 w 7183001"/>
              <a:gd name="connsiteY303" fmla="*/ 4638674 h 5435600"/>
              <a:gd name="connsiteX304" fmla="*/ 6140072 w 7183001"/>
              <a:gd name="connsiteY304" fmla="*/ 4883372 h 5435600"/>
              <a:gd name="connsiteX305" fmla="*/ 6188935 w 7183001"/>
              <a:gd name="connsiteY305" fmla="*/ 4963667 h 5435600"/>
              <a:gd name="connsiteX306" fmla="*/ 6244753 w 7183001"/>
              <a:gd name="connsiteY306" fmla="*/ 5058346 h 5435600"/>
              <a:gd name="connsiteX307" fmla="*/ 6234941 w 7183001"/>
              <a:gd name="connsiteY307" fmla="*/ 5256085 h 5435600"/>
              <a:gd name="connsiteX308" fmla="*/ 6076256 w 7183001"/>
              <a:gd name="connsiteY308" fmla="*/ 5317140 h 5435600"/>
              <a:gd name="connsiteX309" fmla="*/ 5877945 w 7183001"/>
              <a:gd name="connsiteY309" fmla="*/ 5277516 h 5435600"/>
              <a:gd name="connsiteX310" fmla="*/ 5786695 w 7183001"/>
              <a:gd name="connsiteY310" fmla="*/ 5080920 h 5435600"/>
              <a:gd name="connsiteX311" fmla="*/ 5680586 w 7183001"/>
              <a:gd name="connsiteY311" fmla="*/ 4552473 h 5435600"/>
              <a:gd name="connsiteX312" fmla="*/ 5683920 w 7183001"/>
              <a:gd name="connsiteY312" fmla="*/ 4458461 h 5435600"/>
              <a:gd name="connsiteX313" fmla="*/ 5722782 w 7183001"/>
              <a:gd name="connsiteY313" fmla="*/ 4428077 h 5435600"/>
              <a:gd name="connsiteX314" fmla="*/ 5782408 w 7183001"/>
              <a:gd name="connsiteY314" fmla="*/ 4461224 h 5435600"/>
              <a:gd name="connsiteX315" fmla="*/ 5840035 w 7183001"/>
              <a:gd name="connsiteY315" fmla="*/ 4681823 h 5435600"/>
              <a:gd name="connsiteX316" fmla="*/ 5844702 w 7183001"/>
              <a:gd name="connsiteY316" fmla="*/ 4727828 h 5435600"/>
              <a:gd name="connsiteX317" fmla="*/ 5951763 w 7183001"/>
              <a:gd name="connsiteY317" fmla="*/ 5088064 h 5435600"/>
              <a:gd name="connsiteX318" fmla="*/ 6099877 w 7183001"/>
              <a:gd name="connsiteY318" fmla="*/ 5226843 h 5435600"/>
              <a:gd name="connsiteX319" fmla="*/ 6090447 w 7183001"/>
              <a:gd name="connsiteY319" fmla="*/ 5114258 h 5435600"/>
              <a:gd name="connsiteX320" fmla="*/ 6040060 w 7183001"/>
              <a:gd name="connsiteY320" fmla="*/ 5047202 h 5435600"/>
              <a:gd name="connsiteX321" fmla="*/ 6013771 w 7183001"/>
              <a:gd name="connsiteY321" fmla="*/ 5015674 h 5435600"/>
              <a:gd name="connsiteX322" fmla="*/ 5946905 w 7183001"/>
              <a:gd name="connsiteY322" fmla="*/ 4584953 h 5435600"/>
              <a:gd name="connsiteX323" fmla="*/ 5954431 w 7183001"/>
              <a:gd name="connsiteY323" fmla="*/ 4565713 h 5435600"/>
              <a:gd name="connsiteX324" fmla="*/ 5974909 w 7183001"/>
              <a:gd name="connsiteY324" fmla="*/ 4489513 h 5435600"/>
              <a:gd name="connsiteX325" fmla="*/ 5939477 w 7183001"/>
              <a:gd name="connsiteY325" fmla="*/ 4392739 h 5435600"/>
              <a:gd name="connsiteX326" fmla="*/ 5754977 w 7183001"/>
              <a:gd name="connsiteY326" fmla="*/ 4305680 h 5435600"/>
              <a:gd name="connsiteX327" fmla="*/ 5636771 w 7183001"/>
              <a:gd name="connsiteY327" fmla="*/ 4317396 h 5435600"/>
              <a:gd name="connsiteX328" fmla="*/ 5486657 w 7183001"/>
              <a:gd name="connsiteY328" fmla="*/ 4366259 h 5435600"/>
              <a:gd name="connsiteX329" fmla="*/ 5455226 w 7183001"/>
              <a:gd name="connsiteY329" fmla="*/ 4429220 h 5435600"/>
              <a:gd name="connsiteX330" fmla="*/ 5511803 w 7183001"/>
              <a:gd name="connsiteY330" fmla="*/ 4523136 h 5435600"/>
              <a:gd name="connsiteX331" fmla="*/ 5540570 w 7183001"/>
              <a:gd name="connsiteY331" fmla="*/ 4550092 h 5435600"/>
              <a:gd name="connsiteX332" fmla="*/ 5613340 w 7183001"/>
              <a:gd name="connsiteY332" fmla="*/ 4701444 h 5435600"/>
              <a:gd name="connsiteX333" fmla="*/ 5711066 w 7183001"/>
              <a:gd name="connsiteY333" fmla="*/ 5317235 h 5435600"/>
              <a:gd name="connsiteX334" fmla="*/ 5711257 w 7183001"/>
              <a:gd name="connsiteY334" fmla="*/ 5321617 h 5435600"/>
              <a:gd name="connsiteX335" fmla="*/ 5511709 w 7183001"/>
              <a:gd name="connsiteY335" fmla="*/ 5347049 h 5435600"/>
              <a:gd name="connsiteX336" fmla="*/ 5510756 w 7183001"/>
              <a:gd name="connsiteY336" fmla="*/ 5342858 h 5435600"/>
              <a:gd name="connsiteX337" fmla="*/ 5492753 w 7183001"/>
              <a:gd name="connsiteY337" fmla="*/ 5045773 h 5435600"/>
              <a:gd name="connsiteX338" fmla="*/ 5493515 w 7183001"/>
              <a:gd name="connsiteY338" fmla="*/ 4918614 h 5435600"/>
              <a:gd name="connsiteX339" fmla="*/ 5365500 w 7183001"/>
              <a:gd name="connsiteY339" fmla="*/ 4538186 h 5435600"/>
              <a:gd name="connsiteX340" fmla="*/ 5324733 w 7183001"/>
              <a:gd name="connsiteY340" fmla="*/ 4501705 h 5435600"/>
              <a:gd name="connsiteX341" fmla="*/ 5247104 w 7183001"/>
              <a:gd name="connsiteY341" fmla="*/ 4418552 h 5435600"/>
              <a:gd name="connsiteX342" fmla="*/ 5247200 w 7183001"/>
              <a:gd name="connsiteY342" fmla="*/ 4264723 h 5435600"/>
              <a:gd name="connsiteX343" fmla="*/ 5368452 w 7183001"/>
              <a:gd name="connsiteY343" fmla="*/ 4170140 h 5435600"/>
              <a:gd name="connsiteX344" fmla="*/ 5451605 w 7183001"/>
              <a:gd name="connsiteY344" fmla="*/ 4172235 h 5435600"/>
              <a:gd name="connsiteX345" fmla="*/ 5464750 w 7183001"/>
              <a:gd name="connsiteY345" fmla="*/ 4173664 h 5435600"/>
              <a:gd name="connsiteX346" fmla="*/ 5736213 w 7183001"/>
              <a:gd name="connsiteY346" fmla="*/ 4164139 h 5435600"/>
              <a:gd name="connsiteX347" fmla="*/ 6171695 w 7183001"/>
              <a:gd name="connsiteY347" fmla="*/ 3827907 h 5435600"/>
              <a:gd name="connsiteX348" fmla="*/ 6172076 w 7183001"/>
              <a:gd name="connsiteY348" fmla="*/ 3826193 h 5435600"/>
              <a:gd name="connsiteX349" fmla="*/ 6187412 w 7183001"/>
              <a:gd name="connsiteY349" fmla="*/ 3793141 h 5435600"/>
              <a:gd name="connsiteX350" fmla="*/ 6223703 w 7183001"/>
              <a:gd name="connsiteY350" fmla="*/ 3782568 h 5435600"/>
              <a:gd name="connsiteX351" fmla="*/ 6446301 w 7183001"/>
              <a:gd name="connsiteY351" fmla="*/ 3881438 h 5435600"/>
              <a:gd name="connsiteX352" fmla="*/ 6526311 w 7183001"/>
              <a:gd name="connsiteY352" fmla="*/ 4016121 h 5435600"/>
              <a:gd name="connsiteX353" fmla="*/ 6602225 w 7183001"/>
              <a:gd name="connsiteY353" fmla="*/ 4145470 h 5435600"/>
              <a:gd name="connsiteX354" fmla="*/ 6670234 w 7183001"/>
              <a:gd name="connsiteY354" fmla="*/ 4209954 h 5435600"/>
              <a:gd name="connsiteX355" fmla="*/ 6700143 w 7183001"/>
              <a:gd name="connsiteY355" fmla="*/ 4235957 h 5435600"/>
              <a:gd name="connsiteX356" fmla="*/ 6952174 w 7183001"/>
              <a:gd name="connsiteY356" fmla="*/ 4584668 h 5435600"/>
              <a:gd name="connsiteX357" fmla="*/ 6961890 w 7183001"/>
              <a:gd name="connsiteY357" fmla="*/ 4525708 h 5435600"/>
              <a:gd name="connsiteX358" fmla="*/ 6968843 w 7183001"/>
              <a:gd name="connsiteY358" fmla="*/ 4494275 h 5435600"/>
              <a:gd name="connsiteX359" fmla="*/ 6820729 w 7183001"/>
              <a:gd name="connsiteY359" fmla="*/ 4172045 h 5435600"/>
              <a:gd name="connsiteX360" fmla="*/ 6743767 w 7183001"/>
              <a:gd name="connsiteY360" fmla="*/ 4103941 h 5435600"/>
              <a:gd name="connsiteX361" fmla="*/ 6558220 w 7183001"/>
              <a:gd name="connsiteY361" fmla="*/ 3905155 h 5435600"/>
              <a:gd name="connsiteX362" fmla="*/ 6531455 w 7183001"/>
              <a:gd name="connsiteY362" fmla="*/ 3853625 h 5435600"/>
              <a:gd name="connsiteX363" fmla="*/ 6479067 w 7183001"/>
              <a:gd name="connsiteY363" fmla="*/ 3764947 h 5435600"/>
              <a:gd name="connsiteX364" fmla="*/ 6213415 w 7183001"/>
              <a:gd name="connsiteY364" fmla="*/ 3666459 h 5435600"/>
              <a:gd name="connsiteX365" fmla="*/ 6146741 w 7183001"/>
              <a:gd name="connsiteY365" fmla="*/ 3677508 h 5435600"/>
              <a:gd name="connsiteX366" fmla="*/ 6073779 w 7183001"/>
              <a:gd name="connsiteY366" fmla="*/ 3739039 h 5435600"/>
              <a:gd name="connsiteX367" fmla="*/ 5725830 w 7183001"/>
              <a:gd name="connsiteY367" fmla="*/ 4038219 h 5435600"/>
              <a:gd name="connsiteX368" fmla="*/ 5280537 w 7183001"/>
              <a:gd name="connsiteY368" fmla="*/ 4047935 h 5435600"/>
              <a:gd name="connsiteX369" fmla="*/ 5251391 w 7183001"/>
              <a:gd name="connsiteY369" fmla="*/ 4029552 h 5435600"/>
              <a:gd name="connsiteX370" fmla="*/ 5152235 w 7183001"/>
              <a:gd name="connsiteY370" fmla="*/ 3986594 h 5435600"/>
              <a:gd name="connsiteX371" fmla="*/ 5094514 w 7183001"/>
              <a:gd name="connsiteY371" fmla="*/ 4005453 h 5435600"/>
              <a:gd name="connsiteX372" fmla="*/ 5076035 w 7183001"/>
              <a:gd name="connsiteY372" fmla="*/ 4089558 h 5435600"/>
              <a:gd name="connsiteX373" fmla="*/ 5076797 w 7183001"/>
              <a:gd name="connsiteY373" fmla="*/ 4136421 h 5435600"/>
              <a:gd name="connsiteX374" fmla="*/ 5036983 w 7183001"/>
              <a:gd name="connsiteY374" fmla="*/ 4224908 h 5435600"/>
              <a:gd name="connsiteX375" fmla="*/ 5014599 w 7183001"/>
              <a:gd name="connsiteY375" fmla="*/ 4261961 h 5435600"/>
              <a:gd name="connsiteX376" fmla="*/ 5099562 w 7183001"/>
              <a:gd name="connsiteY376" fmla="*/ 4566665 h 5435600"/>
              <a:gd name="connsiteX377" fmla="*/ 5159760 w 7183001"/>
              <a:gd name="connsiteY377" fmla="*/ 4595526 h 5435600"/>
              <a:gd name="connsiteX378" fmla="*/ 5215862 w 7183001"/>
              <a:gd name="connsiteY378" fmla="*/ 4621910 h 5435600"/>
              <a:gd name="connsiteX379" fmla="*/ 5371024 w 7183001"/>
              <a:gd name="connsiteY379" fmla="*/ 4842509 h 5435600"/>
              <a:gd name="connsiteX380" fmla="*/ 5394360 w 7183001"/>
              <a:gd name="connsiteY380" fmla="*/ 5115020 h 5435600"/>
              <a:gd name="connsiteX381" fmla="*/ 5379787 w 7183001"/>
              <a:gd name="connsiteY381" fmla="*/ 5213699 h 5435600"/>
              <a:gd name="connsiteX382" fmla="*/ 5322066 w 7183001"/>
              <a:gd name="connsiteY382" fmla="*/ 5264753 h 5435600"/>
              <a:gd name="connsiteX383" fmla="*/ 5266631 w 7183001"/>
              <a:gd name="connsiteY383" fmla="*/ 5252846 h 5435600"/>
              <a:gd name="connsiteX384" fmla="*/ 5234722 w 7183001"/>
              <a:gd name="connsiteY384" fmla="*/ 5201983 h 5435600"/>
              <a:gd name="connsiteX385" fmla="*/ 5240532 w 7183001"/>
              <a:gd name="connsiteY385" fmla="*/ 5102351 h 5435600"/>
              <a:gd name="connsiteX386" fmla="*/ 5246342 w 7183001"/>
              <a:gd name="connsiteY386" fmla="*/ 5072919 h 5435600"/>
              <a:gd name="connsiteX387" fmla="*/ 5169285 w 7183001"/>
              <a:gd name="connsiteY387" fmla="*/ 4798218 h 5435600"/>
              <a:gd name="connsiteX388" fmla="*/ 4919825 w 7183001"/>
              <a:gd name="connsiteY388" fmla="*/ 4659915 h 5435600"/>
              <a:gd name="connsiteX389" fmla="*/ 4844673 w 7183001"/>
              <a:gd name="connsiteY389" fmla="*/ 4626578 h 5435600"/>
              <a:gd name="connsiteX390" fmla="*/ 4844864 w 7183001"/>
              <a:gd name="connsiteY390" fmla="*/ 4587811 h 5435600"/>
              <a:gd name="connsiteX391" fmla="*/ 4843816 w 7183001"/>
              <a:gd name="connsiteY391" fmla="*/ 4391120 h 5435600"/>
              <a:gd name="connsiteX392" fmla="*/ 4814860 w 7183001"/>
              <a:gd name="connsiteY392" fmla="*/ 4346638 h 5435600"/>
              <a:gd name="connsiteX393" fmla="*/ 4774760 w 7183001"/>
              <a:gd name="connsiteY393" fmla="*/ 4267866 h 5435600"/>
              <a:gd name="connsiteX394" fmla="*/ 4834577 w 7183001"/>
              <a:gd name="connsiteY394" fmla="*/ 4133659 h 5435600"/>
              <a:gd name="connsiteX395" fmla="*/ 4871057 w 7183001"/>
              <a:gd name="connsiteY395" fmla="*/ 4085177 h 5435600"/>
              <a:gd name="connsiteX396" fmla="*/ 4890488 w 7183001"/>
              <a:gd name="connsiteY396" fmla="*/ 3778663 h 5435600"/>
              <a:gd name="connsiteX397" fmla="*/ 4887345 w 7183001"/>
              <a:gd name="connsiteY397" fmla="*/ 3764376 h 5435600"/>
              <a:gd name="connsiteX398" fmla="*/ 4870010 w 7183001"/>
              <a:gd name="connsiteY398" fmla="*/ 3599403 h 5435600"/>
              <a:gd name="connsiteX399" fmla="*/ 4898775 w 7183001"/>
              <a:gd name="connsiteY399" fmla="*/ 3520059 h 5435600"/>
              <a:gd name="connsiteX400" fmla="*/ 4949734 w 7183001"/>
              <a:gd name="connsiteY400" fmla="*/ 3500152 h 5435600"/>
              <a:gd name="connsiteX401" fmla="*/ 4986119 w 7183001"/>
              <a:gd name="connsiteY401" fmla="*/ 3543300 h 5435600"/>
              <a:gd name="connsiteX402" fmla="*/ 5037078 w 7183001"/>
              <a:gd name="connsiteY402" fmla="*/ 3732657 h 5435600"/>
              <a:gd name="connsiteX403" fmla="*/ 5197765 w 7183001"/>
              <a:gd name="connsiteY403" fmla="*/ 3874580 h 5435600"/>
              <a:gd name="connsiteX404" fmla="*/ 5731641 w 7183001"/>
              <a:gd name="connsiteY404" fmla="*/ 3896011 h 5435600"/>
              <a:gd name="connsiteX405" fmla="*/ 5887946 w 7183001"/>
              <a:gd name="connsiteY405" fmla="*/ 3719513 h 5435600"/>
              <a:gd name="connsiteX406" fmla="*/ 5946525 w 7183001"/>
              <a:gd name="connsiteY406" fmla="*/ 3639217 h 5435600"/>
              <a:gd name="connsiteX407" fmla="*/ 6236941 w 7183001"/>
              <a:gd name="connsiteY407" fmla="*/ 3491769 h 5435600"/>
              <a:gd name="connsiteX408" fmla="*/ 6393533 w 7183001"/>
              <a:gd name="connsiteY408" fmla="*/ 3579114 h 5435600"/>
              <a:gd name="connsiteX409" fmla="*/ 6621180 w 7183001"/>
              <a:gd name="connsiteY409" fmla="*/ 3758565 h 5435600"/>
              <a:gd name="connsiteX410" fmla="*/ 6869306 w 7183001"/>
              <a:gd name="connsiteY410" fmla="*/ 4003739 h 5435600"/>
              <a:gd name="connsiteX411" fmla="*/ 6933409 w 7183001"/>
              <a:gd name="connsiteY411" fmla="*/ 4126229 h 5435600"/>
              <a:gd name="connsiteX412" fmla="*/ 7073046 w 7183001"/>
              <a:gd name="connsiteY412" fmla="*/ 4333779 h 5435600"/>
              <a:gd name="connsiteX413" fmla="*/ 7095430 w 7183001"/>
              <a:gd name="connsiteY413" fmla="*/ 4345781 h 5435600"/>
              <a:gd name="connsiteX414" fmla="*/ 7145055 w 7183001"/>
              <a:gd name="connsiteY414" fmla="*/ 4308157 h 5435600"/>
              <a:gd name="connsiteX415" fmla="*/ 7087619 w 7183001"/>
              <a:gd name="connsiteY415" fmla="*/ 3902488 h 5435600"/>
              <a:gd name="connsiteX416" fmla="*/ 6921503 w 7183001"/>
              <a:gd name="connsiteY416" fmla="*/ 3688176 h 5435600"/>
              <a:gd name="connsiteX417" fmla="*/ 6830826 w 7183001"/>
              <a:gd name="connsiteY417" fmla="*/ 3628549 h 5435600"/>
              <a:gd name="connsiteX418" fmla="*/ 6768532 w 7183001"/>
              <a:gd name="connsiteY418" fmla="*/ 3589687 h 5435600"/>
              <a:gd name="connsiteX419" fmla="*/ 6589176 w 7183001"/>
              <a:gd name="connsiteY419" fmla="*/ 3433382 h 5435600"/>
              <a:gd name="connsiteX420" fmla="*/ 6270375 w 7183001"/>
              <a:gd name="connsiteY420" fmla="*/ 3214974 h 5435600"/>
              <a:gd name="connsiteX421" fmla="*/ 5851846 w 7183001"/>
              <a:gd name="connsiteY421" fmla="*/ 3300222 h 5435600"/>
              <a:gd name="connsiteX422" fmla="*/ 5755358 w 7183001"/>
              <a:gd name="connsiteY422" fmla="*/ 3376803 h 5435600"/>
              <a:gd name="connsiteX423" fmla="*/ 5731260 w 7183001"/>
              <a:gd name="connsiteY423" fmla="*/ 3454623 h 5435600"/>
              <a:gd name="connsiteX424" fmla="*/ 5720782 w 7183001"/>
              <a:gd name="connsiteY424" fmla="*/ 3500724 h 5435600"/>
              <a:gd name="connsiteX425" fmla="*/ 5495896 w 7183001"/>
              <a:gd name="connsiteY425" fmla="*/ 3715608 h 5435600"/>
              <a:gd name="connsiteX426" fmla="*/ 5256344 w 7183001"/>
              <a:gd name="connsiteY426" fmla="*/ 3769233 h 5435600"/>
              <a:gd name="connsiteX427" fmla="*/ 5164808 w 7183001"/>
              <a:gd name="connsiteY427" fmla="*/ 3727419 h 5435600"/>
              <a:gd name="connsiteX428" fmla="*/ 5105753 w 7183001"/>
              <a:gd name="connsiteY428" fmla="*/ 3503295 h 5435600"/>
              <a:gd name="connsiteX429" fmla="*/ 5107754 w 7183001"/>
              <a:gd name="connsiteY429" fmla="*/ 3451098 h 5435600"/>
              <a:gd name="connsiteX430" fmla="*/ 5083751 w 7183001"/>
              <a:gd name="connsiteY430" fmla="*/ 3287173 h 5435600"/>
              <a:gd name="connsiteX431" fmla="*/ 4904681 w 7183001"/>
              <a:gd name="connsiteY431" fmla="*/ 3138774 h 5435600"/>
              <a:gd name="connsiteX432" fmla="*/ 4830386 w 7183001"/>
              <a:gd name="connsiteY432" fmla="*/ 3183254 h 5435600"/>
              <a:gd name="connsiteX433" fmla="*/ 4759615 w 7183001"/>
              <a:gd name="connsiteY433" fmla="*/ 3463290 h 5435600"/>
              <a:gd name="connsiteX434" fmla="*/ 4770473 w 7183001"/>
              <a:gd name="connsiteY434" fmla="*/ 3554921 h 5435600"/>
              <a:gd name="connsiteX435" fmla="*/ 4783142 w 7183001"/>
              <a:gd name="connsiteY435" fmla="*/ 3742182 h 5435600"/>
              <a:gd name="connsiteX436" fmla="*/ 4715038 w 7183001"/>
              <a:gd name="connsiteY436" fmla="*/ 3999548 h 5435600"/>
              <a:gd name="connsiteX437" fmla="*/ 4611692 w 7183001"/>
              <a:gd name="connsiteY437" fmla="*/ 4164710 h 5435600"/>
              <a:gd name="connsiteX438" fmla="*/ 4421668 w 7183001"/>
              <a:gd name="connsiteY438" fmla="*/ 4203477 h 5435600"/>
              <a:gd name="connsiteX439" fmla="*/ 4388330 w 7183001"/>
              <a:gd name="connsiteY439" fmla="*/ 4203953 h 5435600"/>
              <a:gd name="connsiteX440" fmla="*/ 4133918 w 7183001"/>
              <a:gd name="connsiteY440" fmla="*/ 4325016 h 5435600"/>
              <a:gd name="connsiteX441" fmla="*/ 4141252 w 7183001"/>
              <a:gd name="connsiteY441" fmla="*/ 4375118 h 5435600"/>
              <a:gd name="connsiteX442" fmla="*/ 4166112 w 7183001"/>
              <a:gd name="connsiteY442" fmla="*/ 4378642 h 5435600"/>
              <a:gd name="connsiteX443" fmla="*/ 4565400 w 7183001"/>
              <a:gd name="connsiteY443" fmla="*/ 4420076 h 5435600"/>
              <a:gd name="connsiteX444" fmla="*/ 4649506 w 7183001"/>
              <a:gd name="connsiteY444" fmla="*/ 4488751 h 5435600"/>
              <a:gd name="connsiteX445" fmla="*/ 4661602 w 7183001"/>
              <a:gd name="connsiteY445" fmla="*/ 4655343 h 5435600"/>
              <a:gd name="connsiteX446" fmla="*/ 4656173 w 7183001"/>
              <a:gd name="connsiteY446" fmla="*/ 4694205 h 5435600"/>
              <a:gd name="connsiteX447" fmla="*/ 4734850 w 7183001"/>
              <a:gd name="connsiteY447" fmla="*/ 4856511 h 5435600"/>
              <a:gd name="connsiteX448" fmla="*/ 4801334 w 7183001"/>
              <a:gd name="connsiteY448" fmla="*/ 4847272 h 5435600"/>
              <a:gd name="connsiteX449" fmla="*/ 4810288 w 7183001"/>
              <a:gd name="connsiteY449" fmla="*/ 4844700 h 5435600"/>
              <a:gd name="connsiteX450" fmla="*/ 5130804 w 7183001"/>
              <a:gd name="connsiteY450" fmla="*/ 4919567 h 5435600"/>
              <a:gd name="connsiteX451" fmla="*/ 5062796 w 7183001"/>
              <a:gd name="connsiteY451" fmla="*/ 5295518 h 5435600"/>
              <a:gd name="connsiteX452" fmla="*/ 5056033 w 7183001"/>
              <a:gd name="connsiteY452" fmla="*/ 5288756 h 5435600"/>
              <a:gd name="connsiteX453" fmla="*/ 5123184 w 7183001"/>
              <a:gd name="connsiteY453" fmla="*/ 4925282 h 5435600"/>
              <a:gd name="connsiteX454" fmla="*/ 4812764 w 7183001"/>
              <a:gd name="connsiteY454" fmla="*/ 4853844 h 5435600"/>
              <a:gd name="connsiteX455" fmla="*/ 4803906 w 7183001"/>
              <a:gd name="connsiteY455" fmla="*/ 4856321 h 5435600"/>
              <a:gd name="connsiteX456" fmla="*/ 4733326 w 7183001"/>
              <a:gd name="connsiteY456" fmla="*/ 4865750 h 5435600"/>
              <a:gd name="connsiteX457" fmla="*/ 4646744 w 7183001"/>
              <a:gd name="connsiteY457" fmla="*/ 4692967 h 5435600"/>
              <a:gd name="connsiteX458" fmla="*/ 4652268 w 7183001"/>
              <a:gd name="connsiteY458" fmla="*/ 4653724 h 5435600"/>
              <a:gd name="connsiteX459" fmla="*/ 4641410 w 7183001"/>
              <a:gd name="connsiteY459" fmla="*/ 4493513 h 5435600"/>
              <a:gd name="connsiteX460" fmla="*/ 4561304 w 7183001"/>
              <a:gd name="connsiteY460" fmla="*/ 4428458 h 5435600"/>
              <a:gd name="connsiteX461" fmla="*/ 4167541 w 7183001"/>
              <a:gd name="connsiteY461" fmla="*/ 4387881 h 5435600"/>
              <a:gd name="connsiteX462" fmla="*/ 4137061 w 7183001"/>
              <a:gd name="connsiteY462" fmla="*/ 4383404 h 5435600"/>
              <a:gd name="connsiteX463" fmla="*/ 4125440 w 7183001"/>
              <a:gd name="connsiteY463" fmla="*/ 4320730 h 5435600"/>
              <a:gd name="connsiteX464" fmla="*/ 4388235 w 7183001"/>
              <a:gd name="connsiteY464" fmla="*/ 4194333 h 5435600"/>
              <a:gd name="connsiteX465" fmla="*/ 4421763 w 7183001"/>
              <a:gd name="connsiteY465" fmla="*/ 4193857 h 5435600"/>
              <a:gd name="connsiteX466" fmla="*/ 4606453 w 7183001"/>
              <a:gd name="connsiteY466" fmla="*/ 4156709 h 5435600"/>
              <a:gd name="connsiteX467" fmla="*/ 4706275 w 7183001"/>
              <a:gd name="connsiteY467" fmla="*/ 3996024 h 5435600"/>
              <a:gd name="connsiteX468" fmla="*/ 4773712 w 7183001"/>
              <a:gd name="connsiteY468" fmla="*/ 3741325 h 5435600"/>
              <a:gd name="connsiteX469" fmla="*/ 4761139 w 7183001"/>
              <a:gd name="connsiteY469" fmla="*/ 3555969 h 5435600"/>
              <a:gd name="connsiteX470" fmla="*/ 4750185 w 7183001"/>
              <a:gd name="connsiteY470" fmla="*/ 3463862 h 5435600"/>
              <a:gd name="connsiteX471" fmla="*/ 4823528 w 7183001"/>
              <a:gd name="connsiteY471" fmla="*/ 3176493 h 5435600"/>
              <a:gd name="connsiteX472" fmla="*/ 4902776 w 7183001"/>
              <a:gd name="connsiteY472" fmla="*/ 3129344 h 5435600"/>
              <a:gd name="connsiteX473" fmla="*/ 4930779 w 7183001"/>
              <a:gd name="connsiteY473" fmla="*/ 3126105 h 5435600"/>
              <a:gd name="connsiteX474" fmla="*/ 5071273 w 7183001"/>
              <a:gd name="connsiteY474" fmla="*/ 2579465 h 5435600"/>
              <a:gd name="connsiteX475" fmla="*/ 4995168 w 7183001"/>
              <a:gd name="connsiteY475" fmla="*/ 2594896 h 5435600"/>
              <a:gd name="connsiteX476" fmla="*/ 4950782 w 7183001"/>
              <a:gd name="connsiteY476" fmla="*/ 2651569 h 5435600"/>
              <a:gd name="connsiteX477" fmla="*/ 4975642 w 7183001"/>
              <a:gd name="connsiteY477" fmla="*/ 2717863 h 5435600"/>
              <a:gd name="connsiteX478" fmla="*/ 5087465 w 7183001"/>
              <a:gd name="connsiteY478" fmla="*/ 2829211 h 5435600"/>
              <a:gd name="connsiteX479" fmla="*/ 5119469 w 7183001"/>
              <a:gd name="connsiteY479" fmla="*/ 2850451 h 5435600"/>
              <a:gd name="connsiteX480" fmla="*/ 5186716 w 7183001"/>
              <a:gd name="connsiteY480" fmla="*/ 2900172 h 5435600"/>
              <a:gd name="connsiteX481" fmla="*/ 5254438 w 7183001"/>
              <a:gd name="connsiteY481" fmla="*/ 2995898 h 5435600"/>
              <a:gd name="connsiteX482" fmla="*/ 5323399 w 7183001"/>
              <a:gd name="connsiteY482" fmla="*/ 3144679 h 5435600"/>
              <a:gd name="connsiteX483" fmla="*/ 5331782 w 7183001"/>
              <a:gd name="connsiteY483" fmla="*/ 3167824 h 5435600"/>
              <a:gd name="connsiteX484" fmla="*/ 5386454 w 7183001"/>
              <a:gd name="connsiteY484" fmla="*/ 3247263 h 5435600"/>
              <a:gd name="connsiteX485" fmla="*/ 5406862 w 7183001"/>
              <a:gd name="connsiteY485" fmla="*/ 3249715 h 5435600"/>
              <a:gd name="connsiteX486" fmla="*/ 5426269 w 7183001"/>
              <a:gd name="connsiteY486" fmla="*/ 3242310 h 5435600"/>
              <a:gd name="connsiteX487" fmla="*/ 5506374 w 7183001"/>
              <a:gd name="connsiteY487" fmla="*/ 3044571 h 5435600"/>
              <a:gd name="connsiteX488" fmla="*/ 5462749 w 7183001"/>
              <a:gd name="connsiteY488" fmla="*/ 2857024 h 5435600"/>
              <a:gd name="connsiteX489" fmla="*/ 5394646 w 7183001"/>
              <a:gd name="connsiteY489" fmla="*/ 2723674 h 5435600"/>
              <a:gd name="connsiteX490" fmla="*/ 5355118 w 7183001"/>
              <a:gd name="connsiteY490" fmla="*/ 2665857 h 5435600"/>
              <a:gd name="connsiteX491" fmla="*/ 5224625 w 7183001"/>
              <a:gd name="connsiteY491" fmla="*/ 2590514 h 5435600"/>
              <a:gd name="connsiteX492" fmla="*/ 5071273 w 7183001"/>
              <a:gd name="connsiteY492" fmla="*/ 2579465 h 5435600"/>
              <a:gd name="connsiteX493" fmla="*/ 5114611 w 7183001"/>
              <a:gd name="connsiteY493" fmla="*/ 2568702 h 5435600"/>
              <a:gd name="connsiteX494" fmla="*/ 5227102 w 7183001"/>
              <a:gd name="connsiteY494" fmla="*/ 2581275 h 5435600"/>
              <a:gd name="connsiteX495" fmla="*/ 5362357 w 7183001"/>
              <a:gd name="connsiteY495" fmla="*/ 2659570 h 5435600"/>
              <a:gd name="connsiteX496" fmla="*/ 5402932 w 7183001"/>
              <a:gd name="connsiteY496" fmla="*/ 2718911 h 5435600"/>
              <a:gd name="connsiteX497" fmla="*/ 5471513 w 7183001"/>
              <a:gd name="connsiteY497" fmla="*/ 2853214 h 5435600"/>
              <a:gd name="connsiteX498" fmla="*/ 5515899 w 7183001"/>
              <a:gd name="connsiteY498" fmla="*/ 3045333 h 5435600"/>
              <a:gd name="connsiteX499" fmla="*/ 5431698 w 7183001"/>
              <a:gd name="connsiteY499" fmla="*/ 3250216 h 5435600"/>
              <a:gd name="connsiteX500" fmla="*/ 5408207 w 7183001"/>
              <a:gd name="connsiteY500" fmla="*/ 3259109 h 5435600"/>
              <a:gd name="connsiteX501" fmla="*/ 5383501 w 7183001"/>
              <a:gd name="connsiteY501" fmla="*/ 3256216 h 5435600"/>
              <a:gd name="connsiteX502" fmla="*/ 5322923 w 7183001"/>
              <a:gd name="connsiteY502" fmla="*/ 3170872 h 5435600"/>
              <a:gd name="connsiteX503" fmla="*/ 5314732 w 7183001"/>
              <a:gd name="connsiteY503" fmla="*/ 3148203 h 5435600"/>
              <a:gd name="connsiteX504" fmla="*/ 5246152 w 7183001"/>
              <a:gd name="connsiteY504" fmla="*/ 3000375 h 5435600"/>
              <a:gd name="connsiteX505" fmla="*/ 5180239 w 7183001"/>
              <a:gd name="connsiteY505" fmla="*/ 2907030 h 5435600"/>
              <a:gd name="connsiteX506" fmla="*/ 5114421 w 7183001"/>
              <a:gd name="connsiteY506" fmla="*/ 2858452 h 5435600"/>
              <a:gd name="connsiteX507" fmla="*/ 5082131 w 7183001"/>
              <a:gd name="connsiteY507" fmla="*/ 2837021 h 5435600"/>
              <a:gd name="connsiteX508" fmla="*/ 4968022 w 7183001"/>
              <a:gd name="connsiteY508" fmla="*/ 2723388 h 5435600"/>
              <a:gd name="connsiteX509" fmla="*/ 4941447 w 7183001"/>
              <a:gd name="connsiteY509" fmla="*/ 2650617 h 5435600"/>
              <a:gd name="connsiteX510" fmla="*/ 4991167 w 7183001"/>
              <a:gd name="connsiteY510" fmla="*/ 2586323 h 5435600"/>
              <a:gd name="connsiteX511" fmla="*/ 5070892 w 7183001"/>
              <a:gd name="connsiteY511" fmla="*/ 2569940 h 5435600"/>
              <a:gd name="connsiteX512" fmla="*/ 5114611 w 7183001"/>
              <a:gd name="connsiteY512" fmla="*/ 2568702 h 5435600"/>
              <a:gd name="connsiteX513" fmla="*/ 4797905 w 7183001"/>
              <a:gd name="connsiteY513" fmla="*/ 2181512 h 5435600"/>
              <a:gd name="connsiteX514" fmla="*/ 4707131 w 7183001"/>
              <a:gd name="connsiteY514" fmla="*/ 2202276 h 5435600"/>
              <a:gd name="connsiteX515" fmla="*/ 4690462 w 7183001"/>
              <a:gd name="connsiteY515" fmla="*/ 2250663 h 5435600"/>
              <a:gd name="connsiteX516" fmla="*/ 4706750 w 7183001"/>
              <a:gd name="connsiteY516" fmla="*/ 2281333 h 5435600"/>
              <a:gd name="connsiteX517" fmla="*/ 4831337 w 7183001"/>
              <a:gd name="connsiteY517" fmla="*/ 2248187 h 5435600"/>
              <a:gd name="connsiteX518" fmla="*/ 4934969 w 7183001"/>
              <a:gd name="connsiteY518" fmla="*/ 2252663 h 5435600"/>
              <a:gd name="connsiteX519" fmla="*/ 4981642 w 7183001"/>
              <a:gd name="connsiteY519" fmla="*/ 2256664 h 5435600"/>
              <a:gd name="connsiteX520" fmla="*/ 4985356 w 7183001"/>
              <a:gd name="connsiteY520" fmla="*/ 2256949 h 5435600"/>
              <a:gd name="connsiteX521" fmla="*/ 5119659 w 7183001"/>
              <a:gd name="connsiteY521" fmla="*/ 2239995 h 5435600"/>
              <a:gd name="connsiteX522" fmla="*/ 5127374 w 7183001"/>
              <a:gd name="connsiteY522" fmla="*/ 2225422 h 5435600"/>
              <a:gd name="connsiteX523" fmla="*/ 5050793 w 7183001"/>
              <a:gd name="connsiteY523" fmla="*/ 2216659 h 5435600"/>
              <a:gd name="connsiteX524" fmla="*/ 4985261 w 7183001"/>
              <a:gd name="connsiteY524" fmla="*/ 2221040 h 5435600"/>
              <a:gd name="connsiteX525" fmla="*/ 4894583 w 7183001"/>
              <a:gd name="connsiteY525" fmla="*/ 2209991 h 5435600"/>
              <a:gd name="connsiteX526" fmla="*/ 4855626 w 7183001"/>
              <a:gd name="connsiteY526" fmla="*/ 2197799 h 5435600"/>
              <a:gd name="connsiteX527" fmla="*/ 4797905 w 7183001"/>
              <a:gd name="connsiteY527" fmla="*/ 2181512 h 5435600"/>
              <a:gd name="connsiteX528" fmla="*/ 4772377 w 7183001"/>
              <a:gd name="connsiteY528" fmla="*/ 2169605 h 5435600"/>
              <a:gd name="connsiteX529" fmla="*/ 4799524 w 7183001"/>
              <a:gd name="connsiteY529" fmla="*/ 2171987 h 5435600"/>
              <a:gd name="connsiteX530" fmla="*/ 4858674 w 7183001"/>
              <a:gd name="connsiteY530" fmla="*/ 2188655 h 5435600"/>
              <a:gd name="connsiteX531" fmla="*/ 4896964 w 7183001"/>
              <a:gd name="connsiteY531" fmla="*/ 2200657 h 5435600"/>
              <a:gd name="connsiteX532" fmla="*/ 5049650 w 7183001"/>
              <a:gd name="connsiteY532" fmla="*/ 2207038 h 5435600"/>
              <a:gd name="connsiteX533" fmla="*/ 5135947 w 7183001"/>
              <a:gd name="connsiteY533" fmla="*/ 2221135 h 5435600"/>
              <a:gd name="connsiteX534" fmla="*/ 5126231 w 7183001"/>
              <a:gd name="connsiteY534" fmla="*/ 2246663 h 5435600"/>
              <a:gd name="connsiteX535" fmla="*/ 4984690 w 7183001"/>
              <a:gd name="connsiteY535" fmla="*/ 2266284 h 5435600"/>
              <a:gd name="connsiteX536" fmla="*/ 4981070 w 7183001"/>
              <a:gd name="connsiteY536" fmla="*/ 2266093 h 5435600"/>
              <a:gd name="connsiteX537" fmla="*/ 4934112 w 7183001"/>
              <a:gd name="connsiteY537" fmla="*/ 2262093 h 5435600"/>
              <a:gd name="connsiteX538" fmla="*/ 4832004 w 7183001"/>
              <a:gd name="connsiteY538" fmla="*/ 2257616 h 5435600"/>
              <a:gd name="connsiteX539" fmla="*/ 4708560 w 7183001"/>
              <a:gd name="connsiteY539" fmla="*/ 2290954 h 5435600"/>
              <a:gd name="connsiteX540" fmla="*/ 4706179 w 7183001"/>
              <a:gd name="connsiteY540" fmla="*/ 2292192 h 5435600"/>
              <a:gd name="connsiteX541" fmla="*/ 4703893 w 7183001"/>
              <a:gd name="connsiteY541" fmla="*/ 2290763 h 5435600"/>
              <a:gd name="connsiteX542" fmla="*/ 4681033 w 7183001"/>
              <a:gd name="connsiteY542" fmla="*/ 2251520 h 5435600"/>
              <a:gd name="connsiteX543" fmla="*/ 4700559 w 7183001"/>
              <a:gd name="connsiteY543" fmla="*/ 2195418 h 5435600"/>
              <a:gd name="connsiteX544" fmla="*/ 4772377 w 7183001"/>
              <a:gd name="connsiteY544" fmla="*/ 2169605 h 5435600"/>
              <a:gd name="connsiteX545" fmla="*/ 3418447 w 7183001"/>
              <a:gd name="connsiteY545" fmla="*/ 2016181 h 5435600"/>
              <a:gd name="connsiteX546" fmla="*/ 3373632 w 7183001"/>
              <a:gd name="connsiteY546" fmla="*/ 2040445 h 5435600"/>
              <a:gd name="connsiteX547" fmla="*/ 3352201 w 7183001"/>
              <a:gd name="connsiteY547" fmla="*/ 2080070 h 5435600"/>
              <a:gd name="connsiteX548" fmla="*/ 3275049 w 7183001"/>
              <a:gd name="connsiteY548" fmla="*/ 2370773 h 5435600"/>
              <a:gd name="connsiteX549" fmla="*/ 3264666 w 7183001"/>
              <a:gd name="connsiteY549" fmla="*/ 2465642 h 5435600"/>
              <a:gd name="connsiteX550" fmla="*/ 3230852 w 7183001"/>
              <a:gd name="connsiteY550" fmla="*/ 2675001 h 5435600"/>
              <a:gd name="connsiteX551" fmla="*/ 3202563 w 7183001"/>
              <a:gd name="connsiteY551" fmla="*/ 2755297 h 5435600"/>
              <a:gd name="connsiteX552" fmla="*/ 3159701 w 7183001"/>
              <a:gd name="connsiteY552" fmla="*/ 2948083 h 5435600"/>
              <a:gd name="connsiteX553" fmla="*/ 3188180 w 7183001"/>
              <a:gd name="connsiteY553" fmla="*/ 3002661 h 5435600"/>
              <a:gd name="connsiteX554" fmla="*/ 3220375 w 7183001"/>
              <a:gd name="connsiteY554" fmla="*/ 3004090 h 5435600"/>
              <a:gd name="connsiteX555" fmla="*/ 3251903 w 7183001"/>
              <a:gd name="connsiteY555" fmla="*/ 2996946 h 5435600"/>
              <a:gd name="connsiteX556" fmla="*/ 3342295 w 7183001"/>
              <a:gd name="connsiteY556" fmla="*/ 2993612 h 5435600"/>
              <a:gd name="connsiteX557" fmla="*/ 3362869 w 7183001"/>
              <a:gd name="connsiteY557" fmla="*/ 3004947 h 5435600"/>
              <a:gd name="connsiteX558" fmla="*/ 3375156 w 7183001"/>
              <a:gd name="connsiteY558" fmla="*/ 3012282 h 5435600"/>
              <a:gd name="connsiteX559" fmla="*/ 3419638 w 7183001"/>
              <a:gd name="connsiteY559" fmla="*/ 3023997 h 5435600"/>
              <a:gd name="connsiteX560" fmla="*/ 3477550 w 7183001"/>
              <a:gd name="connsiteY560" fmla="*/ 2997708 h 5435600"/>
              <a:gd name="connsiteX561" fmla="*/ 3470025 w 7183001"/>
              <a:gd name="connsiteY561" fmla="*/ 2907316 h 5435600"/>
              <a:gd name="connsiteX562" fmla="*/ 3438783 w 7183001"/>
              <a:gd name="connsiteY562" fmla="*/ 2878265 h 5435600"/>
              <a:gd name="connsiteX563" fmla="*/ 3403065 w 7183001"/>
              <a:gd name="connsiteY563" fmla="*/ 2844070 h 5435600"/>
              <a:gd name="connsiteX564" fmla="*/ 3331817 w 7183001"/>
              <a:gd name="connsiteY564" fmla="*/ 2719197 h 5435600"/>
              <a:gd name="connsiteX565" fmla="*/ 3325341 w 7183001"/>
              <a:gd name="connsiteY565" fmla="*/ 2608517 h 5435600"/>
              <a:gd name="connsiteX566" fmla="*/ 3379157 w 7183001"/>
              <a:gd name="connsiteY566" fmla="*/ 2385822 h 5435600"/>
              <a:gd name="connsiteX567" fmla="*/ 3423448 w 7183001"/>
              <a:gd name="connsiteY567" fmla="*/ 2302859 h 5435600"/>
              <a:gd name="connsiteX568" fmla="*/ 3461548 w 7183001"/>
              <a:gd name="connsiteY568" fmla="*/ 2233041 h 5435600"/>
              <a:gd name="connsiteX569" fmla="*/ 3494314 w 7183001"/>
              <a:gd name="connsiteY569" fmla="*/ 2068544 h 5435600"/>
              <a:gd name="connsiteX570" fmla="*/ 3485456 w 7183001"/>
              <a:gd name="connsiteY570" fmla="*/ 2042541 h 5435600"/>
              <a:gd name="connsiteX571" fmla="*/ 3468406 w 7183001"/>
              <a:gd name="connsiteY571" fmla="*/ 2026063 h 5435600"/>
              <a:gd name="connsiteX572" fmla="*/ 3418447 w 7183001"/>
              <a:gd name="connsiteY572" fmla="*/ 2016181 h 5435600"/>
              <a:gd name="connsiteX573" fmla="*/ 3430116 w 7183001"/>
              <a:gd name="connsiteY573" fmla="*/ 2005775 h 5435600"/>
              <a:gd name="connsiteX574" fmla="*/ 3473359 w 7183001"/>
              <a:gd name="connsiteY574" fmla="*/ 2017967 h 5435600"/>
              <a:gd name="connsiteX575" fmla="*/ 3493361 w 7183001"/>
              <a:gd name="connsiteY575" fmla="*/ 2037398 h 5435600"/>
              <a:gd name="connsiteX576" fmla="*/ 3503553 w 7183001"/>
              <a:gd name="connsiteY576" fmla="*/ 2066925 h 5435600"/>
              <a:gd name="connsiteX577" fmla="*/ 3470025 w 7183001"/>
              <a:gd name="connsiteY577" fmla="*/ 2237232 h 5435600"/>
              <a:gd name="connsiteX578" fmla="*/ 3431640 w 7183001"/>
              <a:gd name="connsiteY578" fmla="*/ 2307622 h 5435600"/>
              <a:gd name="connsiteX579" fmla="*/ 3387729 w 7183001"/>
              <a:gd name="connsiteY579" fmla="*/ 2389823 h 5435600"/>
              <a:gd name="connsiteX580" fmla="*/ 3334770 w 7183001"/>
              <a:gd name="connsiteY580" fmla="*/ 2609469 h 5435600"/>
              <a:gd name="connsiteX581" fmla="*/ 3340866 w 7183001"/>
              <a:gd name="connsiteY581" fmla="*/ 2716530 h 5435600"/>
              <a:gd name="connsiteX582" fmla="*/ 3410494 w 7183001"/>
              <a:gd name="connsiteY582" fmla="*/ 2838260 h 5435600"/>
              <a:gd name="connsiteX583" fmla="*/ 3444784 w 7183001"/>
              <a:gd name="connsiteY583" fmla="*/ 2871026 h 5435600"/>
              <a:gd name="connsiteX584" fmla="*/ 3477264 w 7183001"/>
              <a:gd name="connsiteY584" fmla="*/ 2901315 h 5435600"/>
              <a:gd name="connsiteX585" fmla="*/ 3484884 w 7183001"/>
              <a:gd name="connsiteY585" fmla="*/ 3003804 h 5435600"/>
              <a:gd name="connsiteX586" fmla="*/ 3405669 w 7183001"/>
              <a:gd name="connsiteY586" fmla="*/ 3032575 h 5435600"/>
              <a:gd name="connsiteX587" fmla="*/ 3370394 w 7183001"/>
              <a:gd name="connsiteY587" fmla="*/ 3020568 h 5435600"/>
              <a:gd name="connsiteX588" fmla="*/ 3357630 w 7183001"/>
              <a:gd name="connsiteY588" fmla="*/ 3012948 h 5435600"/>
              <a:gd name="connsiteX589" fmla="*/ 3338485 w 7183001"/>
              <a:gd name="connsiteY589" fmla="*/ 3002375 h 5435600"/>
              <a:gd name="connsiteX590" fmla="*/ 3254093 w 7183001"/>
              <a:gd name="connsiteY590" fmla="*/ 3006185 h 5435600"/>
              <a:gd name="connsiteX591" fmla="*/ 3221804 w 7183001"/>
              <a:gd name="connsiteY591" fmla="*/ 3013424 h 5435600"/>
              <a:gd name="connsiteX592" fmla="*/ 3184370 w 7183001"/>
              <a:gd name="connsiteY592" fmla="*/ 3011424 h 5435600"/>
              <a:gd name="connsiteX593" fmla="*/ 3150080 w 7183001"/>
              <a:gd name="connsiteY593" fmla="*/ 2948845 h 5435600"/>
              <a:gd name="connsiteX594" fmla="*/ 3193515 w 7183001"/>
              <a:gd name="connsiteY594" fmla="*/ 2751963 h 5435600"/>
              <a:gd name="connsiteX595" fmla="*/ 3221518 w 7183001"/>
              <a:gd name="connsiteY595" fmla="*/ 2672334 h 5435600"/>
              <a:gd name="connsiteX596" fmla="*/ 3254951 w 7183001"/>
              <a:gd name="connsiteY596" fmla="*/ 2464784 h 5435600"/>
              <a:gd name="connsiteX597" fmla="*/ 3265333 w 7183001"/>
              <a:gd name="connsiteY597" fmla="*/ 2369534 h 5435600"/>
              <a:gd name="connsiteX598" fmla="*/ 3343152 w 7183001"/>
              <a:gd name="connsiteY598" fmla="*/ 2076545 h 5435600"/>
              <a:gd name="connsiteX599" fmla="*/ 3366203 w 7183001"/>
              <a:gd name="connsiteY599" fmla="*/ 2034254 h 5435600"/>
              <a:gd name="connsiteX600" fmla="*/ 3430116 w 7183001"/>
              <a:gd name="connsiteY600" fmla="*/ 2005775 h 5435600"/>
              <a:gd name="connsiteX601" fmla="*/ 4570825 w 7183001"/>
              <a:gd name="connsiteY601" fmla="*/ 1892393 h 5435600"/>
              <a:gd name="connsiteX602" fmla="*/ 4517299 w 7183001"/>
              <a:gd name="connsiteY602" fmla="*/ 1903286 h 5435600"/>
              <a:gd name="connsiteX603" fmla="*/ 4400332 w 7183001"/>
              <a:gd name="connsiteY603" fmla="*/ 2081879 h 5435600"/>
              <a:gd name="connsiteX604" fmla="*/ 4413476 w 7183001"/>
              <a:gd name="connsiteY604" fmla="*/ 2128743 h 5435600"/>
              <a:gd name="connsiteX605" fmla="*/ 4428145 w 7183001"/>
              <a:gd name="connsiteY605" fmla="*/ 2185988 h 5435600"/>
              <a:gd name="connsiteX606" fmla="*/ 4379567 w 7183001"/>
              <a:gd name="connsiteY606" fmla="*/ 2336483 h 5435600"/>
              <a:gd name="connsiteX607" fmla="*/ 4338705 w 7183001"/>
              <a:gd name="connsiteY607" fmla="*/ 2493836 h 5435600"/>
              <a:gd name="connsiteX608" fmla="*/ 4403094 w 7183001"/>
              <a:gd name="connsiteY608" fmla="*/ 2522982 h 5435600"/>
              <a:gd name="connsiteX609" fmla="*/ 4420810 w 7183001"/>
              <a:gd name="connsiteY609" fmla="*/ 2548986 h 5435600"/>
              <a:gd name="connsiteX610" fmla="*/ 4445385 w 7183001"/>
              <a:gd name="connsiteY610" fmla="*/ 2582418 h 5435600"/>
              <a:gd name="connsiteX611" fmla="*/ 4524657 w 7183001"/>
              <a:gd name="connsiteY611" fmla="*/ 2610124 h 5435600"/>
              <a:gd name="connsiteX612" fmla="*/ 4610072 w 7183001"/>
              <a:gd name="connsiteY612" fmla="*/ 2582895 h 5435600"/>
              <a:gd name="connsiteX613" fmla="*/ 4692654 w 7183001"/>
              <a:gd name="connsiteY613" fmla="*/ 2512505 h 5435600"/>
              <a:gd name="connsiteX614" fmla="*/ 4747804 w 7183001"/>
              <a:gd name="connsiteY614" fmla="*/ 2461641 h 5435600"/>
              <a:gd name="connsiteX615" fmla="*/ 5445414 w 7183001"/>
              <a:gd name="connsiteY615" fmla="*/ 2489835 h 5435600"/>
              <a:gd name="connsiteX616" fmla="*/ 5547808 w 7183001"/>
              <a:gd name="connsiteY616" fmla="*/ 2510790 h 5435600"/>
              <a:gd name="connsiteX617" fmla="*/ 5567334 w 7183001"/>
              <a:gd name="connsiteY617" fmla="*/ 2476596 h 5435600"/>
              <a:gd name="connsiteX618" fmla="*/ 5529424 w 7183001"/>
              <a:gd name="connsiteY618" fmla="*/ 2391442 h 5435600"/>
              <a:gd name="connsiteX619" fmla="*/ 5507517 w 7183001"/>
              <a:gd name="connsiteY619" fmla="*/ 2371916 h 5435600"/>
              <a:gd name="connsiteX620" fmla="*/ 5439985 w 7183001"/>
              <a:gd name="connsiteY620" fmla="*/ 2274666 h 5435600"/>
              <a:gd name="connsiteX621" fmla="*/ 5455510 w 7183001"/>
              <a:gd name="connsiteY621" fmla="*/ 2207800 h 5435600"/>
              <a:gd name="connsiteX622" fmla="*/ 5463130 w 7183001"/>
              <a:gd name="connsiteY622" fmla="*/ 2187893 h 5435600"/>
              <a:gd name="connsiteX623" fmla="*/ 5445223 w 7183001"/>
              <a:gd name="connsiteY623" fmla="*/ 2001488 h 5435600"/>
              <a:gd name="connsiteX624" fmla="*/ 5391884 w 7183001"/>
              <a:gd name="connsiteY624" fmla="*/ 1957578 h 5435600"/>
              <a:gd name="connsiteX625" fmla="*/ 5310065 w 7183001"/>
              <a:gd name="connsiteY625" fmla="*/ 2021491 h 5435600"/>
              <a:gd name="connsiteX626" fmla="*/ 5293015 w 7183001"/>
              <a:gd name="connsiteY626" fmla="*/ 2045875 h 5435600"/>
              <a:gd name="connsiteX627" fmla="*/ 5100324 w 7183001"/>
              <a:gd name="connsiteY627" fmla="*/ 2129409 h 5435600"/>
              <a:gd name="connsiteX628" fmla="*/ 5056509 w 7183001"/>
              <a:gd name="connsiteY628" fmla="*/ 2126457 h 5435600"/>
              <a:gd name="connsiteX629" fmla="*/ 4893250 w 7183001"/>
              <a:gd name="connsiteY629" fmla="*/ 2063401 h 5435600"/>
              <a:gd name="connsiteX630" fmla="*/ 4819146 w 7183001"/>
              <a:gd name="connsiteY630" fmla="*/ 2003203 h 5435600"/>
              <a:gd name="connsiteX631" fmla="*/ 4740279 w 7183001"/>
              <a:gd name="connsiteY631" fmla="*/ 1939957 h 5435600"/>
              <a:gd name="connsiteX632" fmla="*/ 4570825 w 7183001"/>
              <a:gd name="connsiteY632" fmla="*/ 1892393 h 5435600"/>
              <a:gd name="connsiteX633" fmla="*/ 4587212 w 7183001"/>
              <a:gd name="connsiteY633" fmla="*/ 1882236 h 5435600"/>
              <a:gd name="connsiteX634" fmla="*/ 4745423 w 7183001"/>
              <a:gd name="connsiteY634" fmla="*/ 1931956 h 5435600"/>
              <a:gd name="connsiteX635" fmla="*/ 4825337 w 7183001"/>
              <a:gd name="connsiteY635" fmla="*/ 1996059 h 5435600"/>
              <a:gd name="connsiteX636" fmla="*/ 4898489 w 7183001"/>
              <a:gd name="connsiteY636" fmla="*/ 2055591 h 5435600"/>
              <a:gd name="connsiteX637" fmla="*/ 5057747 w 7183001"/>
              <a:gd name="connsiteY637" fmla="*/ 2117027 h 5435600"/>
              <a:gd name="connsiteX638" fmla="*/ 5285014 w 7183001"/>
              <a:gd name="connsiteY638" fmla="*/ 2040065 h 5435600"/>
              <a:gd name="connsiteX639" fmla="*/ 5301778 w 7183001"/>
              <a:gd name="connsiteY639" fmla="*/ 2016062 h 5435600"/>
              <a:gd name="connsiteX640" fmla="*/ 5392551 w 7183001"/>
              <a:gd name="connsiteY640" fmla="*/ 1947958 h 5435600"/>
              <a:gd name="connsiteX641" fmla="*/ 5453034 w 7183001"/>
              <a:gd name="connsiteY641" fmla="*/ 1996536 h 5435600"/>
              <a:gd name="connsiteX642" fmla="*/ 5471703 w 7183001"/>
              <a:gd name="connsiteY642" fmla="*/ 2190846 h 5435600"/>
              <a:gd name="connsiteX643" fmla="*/ 5463988 w 7183001"/>
              <a:gd name="connsiteY643" fmla="*/ 2211134 h 5435600"/>
              <a:gd name="connsiteX644" fmla="*/ 5449128 w 7183001"/>
              <a:gd name="connsiteY644" fmla="*/ 2273808 h 5435600"/>
              <a:gd name="connsiteX645" fmla="*/ 5513422 w 7183001"/>
              <a:gd name="connsiteY645" fmla="*/ 2364582 h 5435600"/>
              <a:gd name="connsiteX646" fmla="*/ 5535616 w 7183001"/>
              <a:gd name="connsiteY646" fmla="*/ 2384394 h 5435600"/>
              <a:gd name="connsiteX647" fmla="*/ 5576478 w 7183001"/>
              <a:gd name="connsiteY647" fmla="*/ 2477262 h 5435600"/>
              <a:gd name="connsiteX648" fmla="*/ 5552761 w 7183001"/>
              <a:gd name="connsiteY648" fmla="*/ 2518601 h 5435600"/>
              <a:gd name="connsiteX649" fmla="*/ 5440270 w 7183001"/>
              <a:gd name="connsiteY649" fmla="*/ 2497932 h 5435600"/>
              <a:gd name="connsiteX650" fmla="*/ 4753424 w 7183001"/>
              <a:gd name="connsiteY650" fmla="*/ 2468880 h 5435600"/>
              <a:gd name="connsiteX651" fmla="*/ 4699036 w 7183001"/>
              <a:gd name="connsiteY651" fmla="*/ 2519077 h 5435600"/>
              <a:gd name="connsiteX652" fmla="*/ 4614835 w 7183001"/>
              <a:gd name="connsiteY652" fmla="*/ 2590800 h 5435600"/>
              <a:gd name="connsiteX653" fmla="*/ 4523693 w 7183001"/>
              <a:gd name="connsiteY653" fmla="*/ 2619435 h 5435600"/>
              <a:gd name="connsiteX654" fmla="*/ 4438336 w 7183001"/>
              <a:gd name="connsiteY654" fmla="*/ 2588991 h 5435600"/>
              <a:gd name="connsiteX655" fmla="*/ 4412428 w 7183001"/>
              <a:gd name="connsiteY655" fmla="*/ 2553843 h 5435600"/>
              <a:gd name="connsiteX656" fmla="*/ 4395283 w 7183001"/>
              <a:gd name="connsiteY656" fmla="*/ 2528793 h 5435600"/>
              <a:gd name="connsiteX657" fmla="*/ 4336895 w 7183001"/>
              <a:gd name="connsiteY657" fmla="*/ 2504028 h 5435600"/>
              <a:gd name="connsiteX658" fmla="*/ 4332418 w 7183001"/>
              <a:gd name="connsiteY658" fmla="*/ 2505647 h 5435600"/>
              <a:gd name="connsiteX659" fmla="*/ 4330799 w 7183001"/>
              <a:gd name="connsiteY659" fmla="*/ 2501170 h 5435600"/>
              <a:gd name="connsiteX660" fmla="*/ 4370804 w 7183001"/>
              <a:gd name="connsiteY660" fmla="*/ 2331720 h 5435600"/>
              <a:gd name="connsiteX661" fmla="*/ 4418334 w 7183001"/>
              <a:gd name="connsiteY661" fmla="*/ 2186750 h 5435600"/>
              <a:gd name="connsiteX662" fmla="*/ 4404142 w 7183001"/>
              <a:gd name="connsiteY662" fmla="*/ 2131600 h 5435600"/>
              <a:gd name="connsiteX663" fmla="*/ 4390616 w 7183001"/>
              <a:gd name="connsiteY663" fmla="*/ 2083213 h 5435600"/>
              <a:gd name="connsiteX664" fmla="*/ 4513774 w 7183001"/>
              <a:gd name="connsiteY664" fmla="*/ 1894046 h 5435600"/>
              <a:gd name="connsiteX665" fmla="*/ 4587212 w 7183001"/>
              <a:gd name="connsiteY665" fmla="*/ 1882236 h 5435600"/>
              <a:gd name="connsiteX666" fmla="*/ 6464399 w 7183001"/>
              <a:gd name="connsiteY666" fmla="*/ 398146 h 5435600"/>
              <a:gd name="connsiteX667" fmla="*/ 6395628 w 7183001"/>
              <a:gd name="connsiteY667" fmla="*/ 451772 h 5435600"/>
              <a:gd name="connsiteX668" fmla="*/ 6370196 w 7183001"/>
              <a:gd name="connsiteY668" fmla="*/ 510064 h 5435600"/>
              <a:gd name="connsiteX669" fmla="*/ 6321238 w 7183001"/>
              <a:gd name="connsiteY669" fmla="*/ 605028 h 5435600"/>
              <a:gd name="connsiteX670" fmla="*/ 6270469 w 7183001"/>
              <a:gd name="connsiteY670" fmla="*/ 653892 h 5435600"/>
              <a:gd name="connsiteX671" fmla="*/ 6200746 w 7183001"/>
              <a:gd name="connsiteY671" fmla="*/ 738760 h 5435600"/>
              <a:gd name="connsiteX672" fmla="*/ 6194841 w 7183001"/>
              <a:gd name="connsiteY672" fmla="*/ 764572 h 5435600"/>
              <a:gd name="connsiteX673" fmla="*/ 6190079 w 7183001"/>
              <a:gd name="connsiteY673" fmla="*/ 787052 h 5435600"/>
              <a:gd name="connsiteX674" fmla="*/ 6163694 w 7183001"/>
              <a:gd name="connsiteY674" fmla="*/ 843725 h 5435600"/>
              <a:gd name="connsiteX675" fmla="*/ 6157980 w 7183001"/>
              <a:gd name="connsiteY675" fmla="*/ 853822 h 5435600"/>
              <a:gd name="connsiteX676" fmla="*/ 6127023 w 7183001"/>
              <a:gd name="connsiteY676" fmla="*/ 1032130 h 5435600"/>
              <a:gd name="connsiteX677" fmla="*/ 6168456 w 7183001"/>
              <a:gd name="connsiteY677" fmla="*/ 1076516 h 5435600"/>
              <a:gd name="connsiteX678" fmla="*/ 6192840 w 7183001"/>
              <a:gd name="connsiteY678" fmla="*/ 1079469 h 5435600"/>
              <a:gd name="connsiteX679" fmla="*/ 6363720 w 7183001"/>
              <a:gd name="connsiteY679" fmla="*/ 1085851 h 5435600"/>
              <a:gd name="connsiteX680" fmla="*/ 6414774 w 7183001"/>
              <a:gd name="connsiteY680" fmla="*/ 1075849 h 5435600"/>
              <a:gd name="connsiteX681" fmla="*/ 6429822 w 7183001"/>
              <a:gd name="connsiteY681" fmla="*/ 1034321 h 5435600"/>
              <a:gd name="connsiteX682" fmla="*/ 6414107 w 7183001"/>
              <a:gd name="connsiteY682" fmla="*/ 988315 h 5435600"/>
              <a:gd name="connsiteX683" fmla="*/ 6400105 w 7183001"/>
              <a:gd name="connsiteY683" fmla="*/ 961359 h 5435600"/>
              <a:gd name="connsiteX684" fmla="*/ 6354098 w 7183001"/>
              <a:gd name="connsiteY684" fmla="*/ 821722 h 5435600"/>
              <a:gd name="connsiteX685" fmla="*/ 6360672 w 7183001"/>
              <a:gd name="connsiteY685" fmla="*/ 774574 h 5435600"/>
              <a:gd name="connsiteX686" fmla="*/ 6365815 w 7183001"/>
              <a:gd name="connsiteY686" fmla="*/ 744665 h 5435600"/>
              <a:gd name="connsiteX687" fmla="*/ 6368101 w 7183001"/>
              <a:gd name="connsiteY687" fmla="*/ 694944 h 5435600"/>
              <a:gd name="connsiteX688" fmla="*/ 6375912 w 7183001"/>
              <a:gd name="connsiteY688" fmla="*/ 617602 h 5435600"/>
              <a:gd name="connsiteX689" fmla="*/ 6452968 w 7183001"/>
              <a:gd name="connsiteY689" fmla="*/ 527400 h 5435600"/>
              <a:gd name="connsiteX690" fmla="*/ 6457160 w 7183001"/>
              <a:gd name="connsiteY690" fmla="*/ 525495 h 5435600"/>
              <a:gd name="connsiteX691" fmla="*/ 6477638 w 7183001"/>
              <a:gd name="connsiteY691" fmla="*/ 511588 h 5435600"/>
              <a:gd name="connsiteX692" fmla="*/ 6482782 w 7183001"/>
              <a:gd name="connsiteY692" fmla="*/ 490443 h 5435600"/>
              <a:gd name="connsiteX693" fmla="*/ 6483067 w 7183001"/>
              <a:gd name="connsiteY693" fmla="*/ 485109 h 5435600"/>
              <a:gd name="connsiteX694" fmla="*/ 6464399 w 7183001"/>
              <a:gd name="connsiteY694" fmla="*/ 398146 h 5435600"/>
              <a:gd name="connsiteX695" fmla="*/ 6837683 w 7183001"/>
              <a:gd name="connsiteY695" fmla="*/ 308419 h 5435600"/>
              <a:gd name="connsiteX696" fmla="*/ 6927695 w 7183001"/>
              <a:gd name="connsiteY696" fmla="*/ 359378 h 5435600"/>
              <a:gd name="connsiteX697" fmla="*/ 6910931 w 7183001"/>
              <a:gd name="connsiteY697" fmla="*/ 482631 h 5435600"/>
              <a:gd name="connsiteX698" fmla="*/ 6832445 w 7183001"/>
              <a:gd name="connsiteY698" fmla="*/ 523303 h 5435600"/>
              <a:gd name="connsiteX699" fmla="*/ 6799679 w 7183001"/>
              <a:gd name="connsiteY699" fmla="*/ 535305 h 5435600"/>
              <a:gd name="connsiteX700" fmla="*/ 6700047 w 7183001"/>
              <a:gd name="connsiteY700" fmla="*/ 642842 h 5435600"/>
              <a:gd name="connsiteX701" fmla="*/ 6718716 w 7183001"/>
              <a:gd name="connsiteY701" fmla="*/ 734092 h 5435600"/>
              <a:gd name="connsiteX702" fmla="*/ 6780438 w 7183001"/>
              <a:gd name="connsiteY702" fmla="*/ 769524 h 5435600"/>
              <a:gd name="connsiteX703" fmla="*/ 6829968 w 7183001"/>
              <a:gd name="connsiteY703" fmla="*/ 784669 h 5435600"/>
              <a:gd name="connsiteX704" fmla="*/ 6858067 w 7183001"/>
              <a:gd name="connsiteY704" fmla="*/ 831532 h 5435600"/>
              <a:gd name="connsiteX705" fmla="*/ 6790058 w 7183001"/>
              <a:gd name="connsiteY705" fmla="*/ 930021 h 5435600"/>
              <a:gd name="connsiteX706" fmla="*/ 6726717 w 7183001"/>
              <a:gd name="connsiteY706" fmla="*/ 1010412 h 5435600"/>
              <a:gd name="connsiteX707" fmla="*/ 6732432 w 7183001"/>
              <a:gd name="connsiteY707" fmla="*/ 1037844 h 5435600"/>
              <a:gd name="connsiteX708" fmla="*/ 7024659 w 7183001"/>
              <a:gd name="connsiteY708" fmla="*/ 916305 h 5435600"/>
              <a:gd name="connsiteX709" fmla="*/ 7070284 w 7183001"/>
              <a:gd name="connsiteY709" fmla="*/ 829151 h 5435600"/>
              <a:gd name="connsiteX710" fmla="*/ 6944554 w 7183001"/>
              <a:gd name="connsiteY710" fmla="*/ 741235 h 5435600"/>
              <a:gd name="connsiteX711" fmla="*/ 6820348 w 7183001"/>
              <a:gd name="connsiteY711" fmla="*/ 646176 h 5435600"/>
              <a:gd name="connsiteX712" fmla="*/ 6883403 w 7183001"/>
              <a:gd name="connsiteY712" fmla="*/ 560641 h 5435600"/>
              <a:gd name="connsiteX713" fmla="*/ 7045043 w 7183001"/>
              <a:gd name="connsiteY713" fmla="*/ 627316 h 5435600"/>
              <a:gd name="connsiteX714" fmla="*/ 7145246 w 7183001"/>
              <a:gd name="connsiteY714" fmla="*/ 927544 h 5435600"/>
              <a:gd name="connsiteX715" fmla="*/ 7068284 w 7183001"/>
              <a:gd name="connsiteY715" fmla="*/ 1237107 h 5435600"/>
              <a:gd name="connsiteX716" fmla="*/ 6997989 w 7183001"/>
              <a:gd name="connsiteY716" fmla="*/ 1340358 h 5435600"/>
              <a:gd name="connsiteX717" fmla="*/ 6931409 w 7183001"/>
              <a:gd name="connsiteY717" fmla="*/ 1377220 h 5435600"/>
              <a:gd name="connsiteX718" fmla="*/ 6883403 w 7183001"/>
              <a:gd name="connsiteY718" fmla="*/ 1401223 h 5435600"/>
              <a:gd name="connsiteX719" fmla="*/ 6749577 w 7183001"/>
              <a:gd name="connsiteY719" fmla="*/ 1594580 h 5435600"/>
              <a:gd name="connsiteX720" fmla="*/ 6722050 w 7183001"/>
              <a:gd name="connsiteY720" fmla="*/ 1655064 h 5435600"/>
              <a:gd name="connsiteX721" fmla="*/ 6453730 w 7183001"/>
              <a:gd name="connsiteY721" fmla="*/ 1952625 h 5435600"/>
              <a:gd name="connsiteX722" fmla="*/ 6345526 w 7183001"/>
              <a:gd name="connsiteY722" fmla="*/ 1995392 h 5435600"/>
              <a:gd name="connsiteX723" fmla="*/ 6259420 w 7183001"/>
              <a:gd name="connsiteY723" fmla="*/ 1987772 h 5435600"/>
              <a:gd name="connsiteX724" fmla="*/ 6208176 w 7183001"/>
              <a:gd name="connsiteY724" fmla="*/ 1980152 h 5435600"/>
              <a:gd name="connsiteX725" fmla="*/ 6100163 w 7183001"/>
              <a:gd name="connsiteY725" fmla="*/ 2030539 h 5435600"/>
              <a:gd name="connsiteX726" fmla="*/ 6096352 w 7183001"/>
              <a:gd name="connsiteY726" fmla="*/ 2079117 h 5435600"/>
              <a:gd name="connsiteX727" fmla="*/ 6097495 w 7183001"/>
              <a:gd name="connsiteY727" fmla="*/ 2095024 h 5435600"/>
              <a:gd name="connsiteX728" fmla="*/ 6044727 w 7183001"/>
              <a:gd name="connsiteY728" fmla="*/ 2313908 h 5435600"/>
              <a:gd name="connsiteX729" fmla="*/ 5967479 w 7183001"/>
              <a:gd name="connsiteY729" fmla="*/ 2343150 h 5435600"/>
              <a:gd name="connsiteX730" fmla="*/ 5884040 w 7183001"/>
              <a:gd name="connsiteY730" fmla="*/ 2381059 h 5435600"/>
              <a:gd name="connsiteX731" fmla="*/ 5855656 w 7183001"/>
              <a:gd name="connsiteY731" fmla="*/ 2452211 h 5435600"/>
              <a:gd name="connsiteX732" fmla="*/ 5899661 w 7183001"/>
              <a:gd name="connsiteY732" fmla="*/ 2896457 h 5435600"/>
              <a:gd name="connsiteX733" fmla="*/ 5926617 w 7183001"/>
              <a:gd name="connsiteY733" fmla="*/ 2933795 h 5435600"/>
              <a:gd name="connsiteX734" fmla="*/ 5966622 w 7183001"/>
              <a:gd name="connsiteY734" fmla="*/ 2934652 h 5435600"/>
              <a:gd name="connsiteX735" fmla="*/ 6086065 w 7183001"/>
              <a:gd name="connsiteY735" fmla="*/ 2907697 h 5435600"/>
              <a:gd name="connsiteX736" fmla="*/ 6393628 w 7183001"/>
              <a:gd name="connsiteY736" fmla="*/ 2870549 h 5435600"/>
              <a:gd name="connsiteX737" fmla="*/ 6675473 w 7183001"/>
              <a:gd name="connsiteY737" fmla="*/ 3025521 h 5435600"/>
              <a:gd name="connsiteX738" fmla="*/ 6717287 w 7183001"/>
              <a:gd name="connsiteY738" fmla="*/ 3082480 h 5435600"/>
              <a:gd name="connsiteX739" fmla="*/ 6775295 w 7183001"/>
              <a:gd name="connsiteY739" fmla="*/ 3157633 h 5435600"/>
              <a:gd name="connsiteX740" fmla="*/ 6927409 w 7183001"/>
              <a:gd name="connsiteY740" fmla="*/ 3213068 h 5435600"/>
              <a:gd name="connsiteX741" fmla="*/ 6987988 w 7183001"/>
              <a:gd name="connsiteY741" fmla="*/ 3132963 h 5435600"/>
              <a:gd name="connsiteX742" fmla="*/ 6941030 w 7183001"/>
              <a:gd name="connsiteY742" fmla="*/ 3066478 h 5435600"/>
              <a:gd name="connsiteX743" fmla="*/ 6790535 w 7183001"/>
              <a:gd name="connsiteY743" fmla="*/ 2958370 h 5435600"/>
              <a:gd name="connsiteX744" fmla="*/ 6719669 w 7183001"/>
              <a:gd name="connsiteY744" fmla="*/ 2909316 h 5435600"/>
              <a:gd name="connsiteX745" fmla="*/ 6262373 w 7183001"/>
              <a:gd name="connsiteY745" fmla="*/ 2808351 h 5435600"/>
              <a:gd name="connsiteX746" fmla="*/ 6210081 w 7183001"/>
              <a:gd name="connsiteY746" fmla="*/ 2820257 h 5435600"/>
              <a:gd name="connsiteX747" fmla="*/ 6096448 w 7183001"/>
              <a:gd name="connsiteY747" fmla="*/ 2839021 h 5435600"/>
              <a:gd name="connsiteX748" fmla="*/ 5949953 w 7183001"/>
              <a:gd name="connsiteY748" fmla="*/ 2760535 h 5435600"/>
              <a:gd name="connsiteX749" fmla="*/ 5944143 w 7183001"/>
              <a:gd name="connsiteY749" fmla="*/ 2647759 h 5435600"/>
              <a:gd name="connsiteX750" fmla="*/ 5987386 w 7183001"/>
              <a:gd name="connsiteY750" fmla="*/ 2503741 h 5435600"/>
              <a:gd name="connsiteX751" fmla="*/ 6048537 w 7183001"/>
              <a:gd name="connsiteY751" fmla="*/ 2443258 h 5435600"/>
              <a:gd name="connsiteX752" fmla="*/ 6055871 w 7183001"/>
              <a:gd name="connsiteY752" fmla="*/ 2437447 h 5435600"/>
              <a:gd name="connsiteX753" fmla="*/ 6182935 w 7183001"/>
              <a:gd name="connsiteY753" fmla="*/ 2273236 h 5435600"/>
              <a:gd name="connsiteX754" fmla="*/ 6183792 w 7183001"/>
              <a:gd name="connsiteY754" fmla="*/ 2243518 h 5435600"/>
              <a:gd name="connsiteX755" fmla="*/ 6187126 w 7183001"/>
              <a:gd name="connsiteY755" fmla="*/ 2197989 h 5435600"/>
              <a:gd name="connsiteX756" fmla="*/ 6295425 w 7183001"/>
              <a:gd name="connsiteY756" fmla="*/ 2101977 h 5435600"/>
              <a:gd name="connsiteX757" fmla="*/ 6356004 w 7183001"/>
              <a:gd name="connsiteY757" fmla="*/ 2087880 h 5435600"/>
              <a:gd name="connsiteX758" fmla="*/ 6434680 w 7183001"/>
              <a:gd name="connsiteY758" fmla="*/ 2067306 h 5435600"/>
              <a:gd name="connsiteX759" fmla="*/ 6565078 w 7183001"/>
              <a:gd name="connsiteY759" fmla="*/ 1973008 h 5435600"/>
              <a:gd name="connsiteX760" fmla="*/ 6777580 w 7183001"/>
              <a:gd name="connsiteY760" fmla="*/ 1745742 h 5435600"/>
              <a:gd name="connsiteX761" fmla="*/ 6786344 w 7183001"/>
              <a:gd name="connsiteY761" fmla="*/ 1732978 h 5435600"/>
              <a:gd name="connsiteX762" fmla="*/ 6873307 w 7183001"/>
              <a:gd name="connsiteY762" fmla="*/ 1648396 h 5435600"/>
              <a:gd name="connsiteX763" fmla="*/ 6944459 w 7183001"/>
              <a:gd name="connsiteY763" fmla="*/ 1650778 h 5435600"/>
              <a:gd name="connsiteX764" fmla="*/ 6978749 w 7183001"/>
              <a:gd name="connsiteY764" fmla="*/ 1700308 h 5435600"/>
              <a:gd name="connsiteX765" fmla="*/ 6947221 w 7183001"/>
              <a:gd name="connsiteY765" fmla="*/ 1793272 h 5435600"/>
              <a:gd name="connsiteX766" fmla="*/ 6886642 w 7183001"/>
              <a:gd name="connsiteY766" fmla="*/ 1841278 h 5435600"/>
              <a:gd name="connsiteX767" fmla="*/ 6837779 w 7183001"/>
              <a:gd name="connsiteY767" fmla="*/ 1877949 h 5435600"/>
              <a:gd name="connsiteX768" fmla="*/ 6798440 w 7183001"/>
              <a:gd name="connsiteY768" fmla="*/ 2114359 h 5435600"/>
              <a:gd name="connsiteX769" fmla="*/ 6896072 w 7183001"/>
              <a:gd name="connsiteY769" fmla="*/ 2221801 h 5435600"/>
              <a:gd name="connsiteX770" fmla="*/ 7005704 w 7183001"/>
              <a:gd name="connsiteY770" fmla="*/ 2354008 h 5435600"/>
              <a:gd name="connsiteX771" fmla="*/ 6985607 w 7183001"/>
              <a:gd name="connsiteY771" fmla="*/ 2556510 h 5435600"/>
              <a:gd name="connsiteX772" fmla="*/ 6945792 w 7183001"/>
              <a:gd name="connsiteY772" fmla="*/ 2596039 h 5435600"/>
              <a:gd name="connsiteX773" fmla="*/ 6897786 w 7183001"/>
              <a:gd name="connsiteY773" fmla="*/ 2577274 h 5435600"/>
              <a:gd name="connsiteX774" fmla="*/ 6804727 w 7183001"/>
              <a:gd name="connsiteY774" fmla="*/ 2443829 h 5435600"/>
              <a:gd name="connsiteX775" fmla="*/ 6668519 w 7183001"/>
              <a:gd name="connsiteY775" fmla="*/ 2287809 h 5435600"/>
              <a:gd name="connsiteX776" fmla="*/ 6648803 w 7183001"/>
              <a:gd name="connsiteY776" fmla="*/ 2283142 h 5435600"/>
              <a:gd name="connsiteX777" fmla="*/ 6602797 w 7183001"/>
              <a:gd name="connsiteY777" fmla="*/ 2302383 h 5435600"/>
              <a:gd name="connsiteX778" fmla="*/ 6587652 w 7183001"/>
              <a:gd name="connsiteY778" fmla="*/ 2424303 h 5435600"/>
              <a:gd name="connsiteX779" fmla="*/ 6748625 w 7183001"/>
              <a:gd name="connsiteY779" fmla="*/ 2679287 h 5435600"/>
              <a:gd name="connsiteX780" fmla="*/ 6755864 w 7183001"/>
              <a:gd name="connsiteY780" fmla="*/ 2685478 h 5435600"/>
              <a:gd name="connsiteX781" fmla="*/ 6808156 w 7183001"/>
              <a:gd name="connsiteY781" fmla="*/ 2754439 h 5435600"/>
              <a:gd name="connsiteX782" fmla="*/ 6785581 w 7183001"/>
              <a:gd name="connsiteY782" fmla="*/ 2812828 h 5435600"/>
              <a:gd name="connsiteX783" fmla="*/ 6686426 w 7183001"/>
              <a:gd name="connsiteY783" fmla="*/ 2762917 h 5435600"/>
              <a:gd name="connsiteX784" fmla="*/ 6532502 w 7183001"/>
              <a:gd name="connsiteY784" fmla="*/ 2473738 h 5435600"/>
              <a:gd name="connsiteX785" fmla="*/ 6513262 w 7183001"/>
              <a:gd name="connsiteY785" fmla="*/ 2248281 h 5435600"/>
              <a:gd name="connsiteX786" fmla="*/ 6641182 w 7183001"/>
              <a:gd name="connsiteY786" fmla="*/ 2172938 h 5435600"/>
              <a:gd name="connsiteX787" fmla="*/ 6762055 w 7183001"/>
              <a:gd name="connsiteY787" fmla="*/ 2242851 h 5435600"/>
              <a:gd name="connsiteX788" fmla="*/ 6750720 w 7183001"/>
              <a:gd name="connsiteY788" fmla="*/ 2168747 h 5435600"/>
              <a:gd name="connsiteX789" fmla="*/ 6735290 w 7183001"/>
              <a:gd name="connsiteY789" fmla="*/ 2148840 h 5435600"/>
              <a:gd name="connsiteX790" fmla="*/ 6698618 w 7183001"/>
              <a:gd name="connsiteY790" fmla="*/ 2081308 h 5435600"/>
              <a:gd name="connsiteX791" fmla="*/ 6697952 w 7183001"/>
              <a:gd name="connsiteY791" fmla="*/ 2055400 h 5435600"/>
              <a:gd name="connsiteX792" fmla="*/ 6685760 w 7183001"/>
              <a:gd name="connsiteY792" fmla="*/ 2009775 h 5435600"/>
              <a:gd name="connsiteX793" fmla="*/ 6640992 w 7183001"/>
              <a:gd name="connsiteY793" fmla="*/ 2007584 h 5435600"/>
              <a:gd name="connsiteX794" fmla="*/ 6594415 w 7183001"/>
              <a:gd name="connsiteY794" fmla="*/ 2066258 h 5435600"/>
              <a:gd name="connsiteX795" fmla="*/ 6562982 w 7183001"/>
              <a:gd name="connsiteY795" fmla="*/ 2114455 h 5435600"/>
              <a:gd name="connsiteX796" fmla="*/ 6468399 w 7183001"/>
              <a:gd name="connsiteY796" fmla="*/ 2161794 h 5435600"/>
              <a:gd name="connsiteX797" fmla="*/ 6373149 w 7183001"/>
              <a:gd name="connsiteY797" fmla="*/ 2228850 h 5435600"/>
              <a:gd name="connsiteX798" fmla="*/ 6378007 w 7183001"/>
              <a:gd name="connsiteY798" fmla="*/ 2285809 h 5435600"/>
              <a:gd name="connsiteX799" fmla="*/ 6385055 w 7183001"/>
              <a:gd name="connsiteY799" fmla="*/ 2327243 h 5435600"/>
              <a:gd name="connsiteX800" fmla="*/ 6279232 w 7183001"/>
              <a:gd name="connsiteY800" fmla="*/ 2473547 h 5435600"/>
              <a:gd name="connsiteX801" fmla="*/ 6238180 w 7183001"/>
              <a:gd name="connsiteY801" fmla="*/ 2495264 h 5435600"/>
              <a:gd name="connsiteX802" fmla="*/ 6103496 w 7183001"/>
              <a:gd name="connsiteY802" fmla="*/ 2613660 h 5435600"/>
              <a:gd name="connsiteX803" fmla="*/ 6131405 w 7183001"/>
              <a:gd name="connsiteY803" fmla="*/ 2712148 h 5435600"/>
              <a:gd name="connsiteX804" fmla="*/ 6278566 w 7183001"/>
              <a:gd name="connsiteY804" fmla="*/ 2658046 h 5435600"/>
              <a:gd name="connsiteX805" fmla="*/ 6287900 w 7183001"/>
              <a:gd name="connsiteY805" fmla="*/ 2646902 h 5435600"/>
              <a:gd name="connsiteX806" fmla="*/ 6447634 w 7183001"/>
              <a:gd name="connsiteY806" fmla="*/ 2557843 h 5435600"/>
              <a:gd name="connsiteX807" fmla="*/ 6494593 w 7183001"/>
              <a:gd name="connsiteY807" fmla="*/ 2580132 h 5435600"/>
              <a:gd name="connsiteX808" fmla="*/ 6572888 w 7183001"/>
              <a:gd name="connsiteY808" fmla="*/ 2683002 h 5435600"/>
              <a:gd name="connsiteX809" fmla="*/ 6620704 w 7183001"/>
              <a:gd name="connsiteY809" fmla="*/ 2756344 h 5435600"/>
              <a:gd name="connsiteX810" fmla="*/ 6929981 w 7183001"/>
              <a:gd name="connsiteY810" fmla="*/ 2852737 h 5435600"/>
              <a:gd name="connsiteX811" fmla="*/ 6826539 w 7183001"/>
              <a:gd name="connsiteY811" fmla="*/ 2655570 h 5435600"/>
              <a:gd name="connsiteX812" fmla="*/ 6725860 w 7183001"/>
              <a:gd name="connsiteY812" fmla="*/ 2568988 h 5435600"/>
              <a:gd name="connsiteX813" fmla="*/ 6730241 w 7183001"/>
              <a:gd name="connsiteY813" fmla="*/ 2499931 h 5435600"/>
              <a:gd name="connsiteX814" fmla="*/ 6801107 w 7183001"/>
              <a:gd name="connsiteY814" fmla="*/ 2502503 h 5435600"/>
              <a:gd name="connsiteX815" fmla="*/ 6820538 w 7183001"/>
              <a:gd name="connsiteY815" fmla="*/ 2525458 h 5435600"/>
              <a:gd name="connsiteX816" fmla="*/ 6848447 w 7183001"/>
              <a:gd name="connsiteY816" fmla="*/ 2564797 h 5435600"/>
              <a:gd name="connsiteX817" fmla="*/ 6914264 w 7183001"/>
              <a:gd name="connsiteY817" fmla="*/ 2644521 h 5435600"/>
              <a:gd name="connsiteX818" fmla="*/ 7108860 w 7183001"/>
              <a:gd name="connsiteY818" fmla="*/ 2704528 h 5435600"/>
              <a:gd name="connsiteX819" fmla="*/ 7108003 w 7183001"/>
              <a:gd name="connsiteY819" fmla="*/ 2718816 h 5435600"/>
              <a:gd name="connsiteX820" fmla="*/ 6905120 w 7183001"/>
              <a:gd name="connsiteY820" fmla="*/ 2655475 h 5435600"/>
              <a:gd name="connsiteX821" fmla="*/ 6836731 w 7183001"/>
              <a:gd name="connsiteY821" fmla="*/ 2572893 h 5435600"/>
              <a:gd name="connsiteX822" fmla="*/ 6809204 w 7183001"/>
              <a:gd name="connsiteY822" fmla="*/ 2534221 h 5435600"/>
              <a:gd name="connsiteX823" fmla="*/ 6790725 w 7183001"/>
              <a:gd name="connsiteY823" fmla="*/ 2512409 h 5435600"/>
              <a:gd name="connsiteX824" fmla="*/ 6739862 w 7183001"/>
              <a:gd name="connsiteY824" fmla="*/ 2510599 h 5435600"/>
              <a:gd name="connsiteX825" fmla="*/ 6736623 w 7183001"/>
              <a:gd name="connsiteY825" fmla="*/ 2559748 h 5435600"/>
              <a:gd name="connsiteX826" fmla="*/ 6835016 w 7183001"/>
              <a:gd name="connsiteY826" fmla="*/ 2644235 h 5435600"/>
              <a:gd name="connsiteX827" fmla="*/ 6941125 w 7183001"/>
              <a:gd name="connsiteY827" fmla="*/ 2863215 h 5435600"/>
              <a:gd name="connsiteX828" fmla="*/ 6939125 w 7183001"/>
              <a:gd name="connsiteY828" fmla="*/ 2867501 h 5435600"/>
              <a:gd name="connsiteX829" fmla="*/ 6934362 w 7183001"/>
              <a:gd name="connsiteY829" fmla="*/ 2867406 h 5435600"/>
              <a:gd name="connsiteX830" fmla="*/ 6609940 w 7183001"/>
              <a:gd name="connsiteY830" fmla="*/ 2766060 h 5435600"/>
              <a:gd name="connsiteX831" fmla="*/ 6560315 w 7183001"/>
              <a:gd name="connsiteY831" fmla="*/ 2690241 h 5435600"/>
              <a:gd name="connsiteX832" fmla="*/ 6485830 w 7183001"/>
              <a:gd name="connsiteY832" fmla="*/ 2591752 h 5435600"/>
              <a:gd name="connsiteX833" fmla="*/ 6444491 w 7183001"/>
              <a:gd name="connsiteY833" fmla="*/ 2572036 h 5435600"/>
              <a:gd name="connsiteX834" fmla="*/ 6298854 w 7183001"/>
              <a:gd name="connsiteY834" fmla="*/ 2656332 h 5435600"/>
              <a:gd name="connsiteX835" fmla="*/ 6289424 w 7183001"/>
              <a:gd name="connsiteY835" fmla="*/ 2667571 h 5435600"/>
              <a:gd name="connsiteX836" fmla="*/ 6123499 w 7183001"/>
              <a:gd name="connsiteY836" fmla="*/ 2724436 h 5435600"/>
              <a:gd name="connsiteX837" fmla="*/ 6090256 w 7183001"/>
              <a:gd name="connsiteY837" fmla="*/ 2608707 h 5435600"/>
              <a:gd name="connsiteX838" fmla="*/ 6231703 w 7183001"/>
              <a:gd name="connsiteY838" fmla="*/ 2482786 h 5435600"/>
              <a:gd name="connsiteX839" fmla="*/ 6272184 w 7183001"/>
              <a:gd name="connsiteY839" fmla="*/ 2461355 h 5435600"/>
              <a:gd name="connsiteX840" fmla="*/ 6370768 w 7183001"/>
              <a:gd name="connsiteY840" fmla="*/ 2328005 h 5435600"/>
              <a:gd name="connsiteX841" fmla="*/ 6364100 w 7183001"/>
              <a:gd name="connsiteY841" fmla="*/ 2289333 h 5435600"/>
              <a:gd name="connsiteX842" fmla="*/ 6359242 w 7183001"/>
              <a:gd name="connsiteY842" fmla="*/ 2225707 h 5435600"/>
              <a:gd name="connsiteX843" fmla="*/ 6464017 w 7183001"/>
              <a:gd name="connsiteY843" fmla="*/ 2148364 h 5435600"/>
              <a:gd name="connsiteX844" fmla="*/ 6552790 w 7183001"/>
              <a:gd name="connsiteY844" fmla="*/ 2104644 h 5435600"/>
              <a:gd name="connsiteX845" fmla="*/ 6581747 w 7183001"/>
              <a:gd name="connsiteY845" fmla="*/ 2059876 h 5435600"/>
              <a:gd name="connsiteX846" fmla="*/ 6633944 w 7183001"/>
              <a:gd name="connsiteY846" fmla="*/ 1995392 h 5435600"/>
              <a:gd name="connsiteX847" fmla="*/ 6695094 w 7183001"/>
              <a:gd name="connsiteY847" fmla="*/ 1999107 h 5435600"/>
              <a:gd name="connsiteX848" fmla="*/ 6712334 w 7183001"/>
              <a:gd name="connsiteY848" fmla="*/ 2056066 h 5435600"/>
              <a:gd name="connsiteX849" fmla="*/ 6712906 w 7183001"/>
              <a:gd name="connsiteY849" fmla="*/ 2079593 h 5435600"/>
              <a:gd name="connsiteX850" fmla="*/ 6746624 w 7183001"/>
              <a:gd name="connsiteY850" fmla="*/ 2140077 h 5435600"/>
              <a:gd name="connsiteX851" fmla="*/ 6762531 w 7183001"/>
              <a:gd name="connsiteY851" fmla="*/ 2160746 h 5435600"/>
              <a:gd name="connsiteX852" fmla="*/ 6765389 w 7183001"/>
              <a:gd name="connsiteY852" fmla="*/ 2260758 h 5435600"/>
              <a:gd name="connsiteX853" fmla="*/ 6758435 w 7183001"/>
              <a:gd name="connsiteY853" fmla="*/ 2266569 h 5435600"/>
              <a:gd name="connsiteX854" fmla="*/ 6754340 w 7183001"/>
              <a:gd name="connsiteY854" fmla="*/ 2258473 h 5435600"/>
              <a:gd name="connsiteX855" fmla="*/ 6641087 w 7183001"/>
              <a:gd name="connsiteY855" fmla="*/ 2187416 h 5435600"/>
              <a:gd name="connsiteX856" fmla="*/ 6525930 w 7183001"/>
              <a:gd name="connsiteY856" fmla="*/ 2255234 h 5435600"/>
              <a:gd name="connsiteX857" fmla="*/ 6545742 w 7183001"/>
              <a:gd name="connsiteY857" fmla="*/ 2468308 h 5435600"/>
              <a:gd name="connsiteX858" fmla="*/ 6698523 w 7183001"/>
              <a:gd name="connsiteY858" fmla="*/ 2755392 h 5435600"/>
              <a:gd name="connsiteX859" fmla="*/ 6778438 w 7183001"/>
              <a:gd name="connsiteY859" fmla="*/ 2800731 h 5435600"/>
              <a:gd name="connsiteX860" fmla="*/ 6794440 w 7183001"/>
              <a:gd name="connsiteY860" fmla="*/ 2757868 h 5435600"/>
              <a:gd name="connsiteX861" fmla="*/ 6746815 w 7183001"/>
              <a:gd name="connsiteY861" fmla="*/ 2696527 h 5435600"/>
              <a:gd name="connsiteX862" fmla="*/ 6739480 w 7183001"/>
              <a:gd name="connsiteY862" fmla="*/ 2690241 h 5435600"/>
              <a:gd name="connsiteX863" fmla="*/ 6573936 w 7183001"/>
              <a:gd name="connsiteY863" fmla="*/ 2428113 h 5435600"/>
              <a:gd name="connsiteX864" fmla="*/ 6591843 w 7183001"/>
              <a:gd name="connsiteY864" fmla="*/ 2293429 h 5435600"/>
              <a:gd name="connsiteX865" fmla="*/ 6649850 w 7183001"/>
              <a:gd name="connsiteY865" fmla="*/ 2268950 h 5435600"/>
              <a:gd name="connsiteX866" fmla="*/ 6673949 w 7183001"/>
              <a:gd name="connsiteY866" fmla="*/ 2274665 h 5435600"/>
              <a:gd name="connsiteX867" fmla="*/ 6817300 w 7183001"/>
              <a:gd name="connsiteY867" fmla="*/ 2437162 h 5435600"/>
              <a:gd name="connsiteX868" fmla="*/ 6907216 w 7183001"/>
              <a:gd name="connsiteY868" fmla="*/ 2566701 h 5435600"/>
              <a:gd name="connsiteX869" fmla="*/ 6943125 w 7183001"/>
              <a:gd name="connsiteY869" fmla="*/ 2582132 h 5435600"/>
              <a:gd name="connsiteX870" fmla="*/ 6972653 w 7183001"/>
              <a:gd name="connsiteY870" fmla="*/ 2550509 h 5435600"/>
              <a:gd name="connsiteX871" fmla="*/ 6992369 w 7183001"/>
              <a:gd name="connsiteY871" fmla="*/ 2359247 h 5435600"/>
              <a:gd name="connsiteX872" fmla="*/ 6886737 w 7183001"/>
              <a:gd name="connsiteY872" fmla="*/ 2232755 h 5435600"/>
              <a:gd name="connsiteX873" fmla="*/ 6785867 w 7183001"/>
              <a:gd name="connsiteY873" fmla="*/ 2121313 h 5435600"/>
              <a:gd name="connsiteX874" fmla="*/ 6828158 w 7183001"/>
              <a:gd name="connsiteY874" fmla="*/ 1867566 h 5435600"/>
              <a:gd name="connsiteX875" fmla="*/ 6878736 w 7183001"/>
              <a:gd name="connsiteY875" fmla="*/ 1829562 h 5435600"/>
              <a:gd name="connsiteX876" fmla="*/ 6936839 w 7183001"/>
              <a:gd name="connsiteY876" fmla="*/ 1783747 h 5435600"/>
              <a:gd name="connsiteX877" fmla="*/ 6964747 w 7183001"/>
              <a:gd name="connsiteY877" fmla="*/ 1702689 h 5435600"/>
              <a:gd name="connsiteX878" fmla="*/ 6937601 w 7183001"/>
              <a:gd name="connsiteY878" fmla="*/ 1663446 h 5435600"/>
              <a:gd name="connsiteX879" fmla="*/ 6878831 w 7183001"/>
              <a:gd name="connsiteY879" fmla="*/ 1661826 h 5435600"/>
              <a:gd name="connsiteX880" fmla="*/ 6798250 w 7183001"/>
              <a:gd name="connsiteY880" fmla="*/ 1741265 h 5435600"/>
              <a:gd name="connsiteX881" fmla="*/ 6789392 w 7183001"/>
              <a:gd name="connsiteY881" fmla="*/ 1754124 h 5435600"/>
              <a:gd name="connsiteX882" fmla="*/ 6574888 w 7183001"/>
              <a:gd name="connsiteY882" fmla="*/ 1983676 h 5435600"/>
              <a:gd name="connsiteX883" fmla="*/ 6440110 w 7183001"/>
              <a:gd name="connsiteY883" fmla="*/ 2080831 h 5435600"/>
              <a:gd name="connsiteX884" fmla="*/ 6358957 w 7183001"/>
              <a:gd name="connsiteY884" fmla="*/ 2102167 h 5435600"/>
              <a:gd name="connsiteX885" fmla="*/ 6299807 w 7183001"/>
              <a:gd name="connsiteY885" fmla="*/ 2115883 h 5435600"/>
              <a:gd name="connsiteX886" fmla="*/ 6201223 w 7183001"/>
              <a:gd name="connsiteY886" fmla="*/ 2201608 h 5435600"/>
              <a:gd name="connsiteX887" fmla="*/ 6198270 w 7183001"/>
              <a:gd name="connsiteY887" fmla="*/ 2243614 h 5435600"/>
              <a:gd name="connsiteX888" fmla="*/ 6197317 w 7183001"/>
              <a:gd name="connsiteY888" fmla="*/ 2274951 h 5435600"/>
              <a:gd name="connsiteX889" fmla="*/ 6064920 w 7183001"/>
              <a:gd name="connsiteY889" fmla="*/ 2448877 h 5435600"/>
              <a:gd name="connsiteX890" fmla="*/ 6057586 w 7183001"/>
              <a:gd name="connsiteY890" fmla="*/ 2454688 h 5435600"/>
              <a:gd name="connsiteX891" fmla="*/ 5999293 w 7183001"/>
              <a:gd name="connsiteY891" fmla="*/ 2512028 h 5435600"/>
              <a:gd name="connsiteX892" fmla="*/ 5958430 w 7183001"/>
              <a:gd name="connsiteY892" fmla="*/ 2649855 h 5435600"/>
              <a:gd name="connsiteX893" fmla="*/ 5963193 w 7183001"/>
              <a:gd name="connsiteY893" fmla="*/ 2755011 h 5435600"/>
              <a:gd name="connsiteX894" fmla="*/ 6094257 w 7183001"/>
              <a:gd name="connsiteY894" fmla="*/ 2824924 h 5435600"/>
              <a:gd name="connsiteX895" fmla="*/ 6096352 w 7183001"/>
              <a:gd name="connsiteY895" fmla="*/ 2824924 h 5435600"/>
              <a:gd name="connsiteX896" fmla="*/ 6206747 w 7183001"/>
              <a:gd name="connsiteY896" fmla="*/ 2806541 h 5435600"/>
              <a:gd name="connsiteX897" fmla="*/ 6259706 w 7183001"/>
              <a:gd name="connsiteY897" fmla="*/ 2794540 h 5435600"/>
              <a:gd name="connsiteX898" fmla="*/ 6727384 w 7183001"/>
              <a:gd name="connsiteY898" fmla="*/ 2897505 h 5435600"/>
              <a:gd name="connsiteX899" fmla="*/ 6798917 w 7183001"/>
              <a:gd name="connsiteY899" fmla="*/ 2946940 h 5435600"/>
              <a:gd name="connsiteX900" fmla="*/ 6949412 w 7183001"/>
              <a:gd name="connsiteY900" fmla="*/ 3055048 h 5435600"/>
              <a:gd name="connsiteX901" fmla="*/ 7002371 w 7183001"/>
              <a:gd name="connsiteY901" fmla="*/ 3132868 h 5435600"/>
              <a:gd name="connsiteX902" fmla="*/ 6931695 w 7183001"/>
              <a:gd name="connsiteY902" fmla="*/ 3226975 h 5435600"/>
              <a:gd name="connsiteX903" fmla="*/ 6765103 w 7183001"/>
              <a:gd name="connsiteY903" fmla="*/ 3167729 h 5435600"/>
              <a:gd name="connsiteX904" fmla="*/ 6705762 w 7183001"/>
              <a:gd name="connsiteY904" fmla="*/ 3090863 h 5435600"/>
              <a:gd name="connsiteX905" fmla="*/ 6664709 w 7183001"/>
              <a:gd name="connsiteY905" fmla="*/ 3034855 h 5435600"/>
              <a:gd name="connsiteX906" fmla="*/ 6392104 w 7183001"/>
              <a:gd name="connsiteY906" fmla="*/ 2885027 h 5435600"/>
              <a:gd name="connsiteX907" fmla="*/ 6089685 w 7183001"/>
              <a:gd name="connsiteY907" fmla="*/ 2921889 h 5435600"/>
              <a:gd name="connsiteX908" fmla="*/ 5969479 w 7183001"/>
              <a:gd name="connsiteY908" fmla="*/ 2949035 h 5435600"/>
              <a:gd name="connsiteX909" fmla="*/ 5920712 w 7183001"/>
              <a:gd name="connsiteY909" fmla="*/ 2947035 h 5435600"/>
              <a:gd name="connsiteX910" fmla="*/ 5886612 w 7183001"/>
              <a:gd name="connsiteY910" fmla="*/ 2902077 h 5435600"/>
              <a:gd name="connsiteX911" fmla="*/ 5841844 w 7183001"/>
              <a:gd name="connsiteY911" fmla="*/ 2449925 h 5435600"/>
              <a:gd name="connsiteX912" fmla="*/ 5873658 w 7183001"/>
              <a:gd name="connsiteY912" fmla="*/ 2371725 h 5435600"/>
              <a:gd name="connsiteX913" fmla="*/ 5964336 w 7183001"/>
              <a:gd name="connsiteY913" fmla="*/ 2329529 h 5435600"/>
              <a:gd name="connsiteX914" fmla="*/ 6036726 w 7183001"/>
              <a:gd name="connsiteY914" fmla="*/ 2302478 h 5435600"/>
              <a:gd name="connsiteX915" fmla="*/ 6083494 w 7183001"/>
              <a:gd name="connsiteY915" fmla="*/ 2096357 h 5435600"/>
              <a:gd name="connsiteX916" fmla="*/ 6082255 w 7183001"/>
              <a:gd name="connsiteY916" fmla="*/ 2080355 h 5435600"/>
              <a:gd name="connsiteX917" fmla="*/ 6086827 w 7183001"/>
              <a:gd name="connsiteY917" fmla="*/ 2025872 h 5435600"/>
              <a:gd name="connsiteX918" fmla="*/ 6209414 w 7183001"/>
              <a:gd name="connsiteY918" fmla="*/ 1966150 h 5435600"/>
              <a:gd name="connsiteX919" fmla="*/ 6262183 w 7183001"/>
              <a:gd name="connsiteY919" fmla="*/ 1973961 h 5435600"/>
              <a:gd name="connsiteX920" fmla="*/ 6344288 w 7183001"/>
              <a:gd name="connsiteY920" fmla="*/ 1981390 h 5435600"/>
              <a:gd name="connsiteX921" fmla="*/ 6446301 w 7183001"/>
              <a:gd name="connsiteY921" fmla="*/ 1940719 h 5435600"/>
              <a:gd name="connsiteX922" fmla="*/ 6709286 w 7183001"/>
              <a:gd name="connsiteY922" fmla="*/ 1649063 h 5435600"/>
              <a:gd name="connsiteX923" fmla="*/ 6736528 w 7183001"/>
              <a:gd name="connsiteY923" fmla="*/ 1589151 h 5435600"/>
              <a:gd name="connsiteX924" fmla="*/ 6875879 w 7183001"/>
              <a:gd name="connsiteY924" fmla="*/ 1389412 h 5435600"/>
              <a:gd name="connsiteX925" fmla="*/ 6925599 w 7183001"/>
              <a:gd name="connsiteY925" fmla="*/ 1364456 h 5435600"/>
              <a:gd name="connsiteX926" fmla="*/ 6989131 w 7183001"/>
              <a:gd name="connsiteY926" fmla="*/ 1329499 h 5435600"/>
              <a:gd name="connsiteX927" fmla="*/ 7055330 w 7183001"/>
              <a:gd name="connsiteY927" fmla="*/ 1231582 h 5435600"/>
              <a:gd name="connsiteX928" fmla="*/ 7131053 w 7183001"/>
              <a:gd name="connsiteY928" fmla="*/ 927640 h 5435600"/>
              <a:gd name="connsiteX929" fmla="*/ 7034279 w 7183001"/>
              <a:gd name="connsiteY929" fmla="*/ 636841 h 5435600"/>
              <a:gd name="connsiteX930" fmla="*/ 6887404 w 7183001"/>
              <a:gd name="connsiteY930" fmla="*/ 574643 h 5435600"/>
              <a:gd name="connsiteX931" fmla="*/ 6834730 w 7183001"/>
              <a:gd name="connsiteY931" fmla="*/ 645319 h 5435600"/>
              <a:gd name="connsiteX932" fmla="*/ 6947507 w 7183001"/>
              <a:gd name="connsiteY932" fmla="*/ 727329 h 5435600"/>
              <a:gd name="connsiteX933" fmla="*/ 7084762 w 7183001"/>
              <a:gd name="connsiteY933" fmla="*/ 828103 h 5435600"/>
              <a:gd name="connsiteX934" fmla="*/ 7032374 w 7183001"/>
              <a:gd name="connsiteY934" fmla="*/ 928592 h 5435600"/>
              <a:gd name="connsiteX935" fmla="*/ 6731194 w 7183001"/>
              <a:gd name="connsiteY935" fmla="*/ 1052989 h 5435600"/>
              <a:gd name="connsiteX936" fmla="*/ 6726812 w 7183001"/>
              <a:gd name="connsiteY936" fmla="*/ 1054036 h 5435600"/>
              <a:gd name="connsiteX937" fmla="*/ 6723955 w 7183001"/>
              <a:gd name="connsiteY937" fmla="*/ 1050512 h 5435600"/>
              <a:gd name="connsiteX938" fmla="*/ 6712715 w 7183001"/>
              <a:gd name="connsiteY938" fmla="*/ 1008507 h 5435600"/>
              <a:gd name="connsiteX939" fmla="*/ 6782057 w 7183001"/>
              <a:gd name="connsiteY939" fmla="*/ 918496 h 5435600"/>
              <a:gd name="connsiteX940" fmla="*/ 6843970 w 7183001"/>
              <a:gd name="connsiteY940" fmla="*/ 831913 h 5435600"/>
              <a:gd name="connsiteX941" fmla="*/ 6822253 w 7183001"/>
              <a:gd name="connsiteY941" fmla="*/ 796766 h 5435600"/>
              <a:gd name="connsiteX942" fmla="*/ 6779581 w 7183001"/>
              <a:gd name="connsiteY942" fmla="*/ 784003 h 5435600"/>
              <a:gd name="connsiteX943" fmla="*/ 6707477 w 7183001"/>
              <a:gd name="connsiteY943" fmla="*/ 742759 h 5435600"/>
              <a:gd name="connsiteX944" fmla="*/ 6686426 w 7183001"/>
              <a:gd name="connsiteY944" fmla="*/ 639794 h 5435600"/>
              <a:gd name="connsiteX945" fmla="*/ 6794440 w 7183001"/>
              <a:gd name="connsiteY945" fmla="*/ 522351 h 5435600"/>
              <a:gd name="connsiteX946" fmla="*/ 6828158 w 7183001"/>
              <a:gd name="connsiteY946" fmla="*/ 509968 h 5435600"/>
              <a:gd name="connsiteX947" fmla="*/ 6901215 w 7183001"/>
              <a:gd name="connsiteY947" fmla="*/ 472726 h 5435600"/>
              <a:gd name="connsiteX948" fmla="*/ 6915693 w 7183001"/>
              <a:gd name="connsiteY948" fmla="*/ 366712 h 5435600"/>
              <a:gd name="connsiteX949" fmla="*/ 6816919 w 7183001"/>
              <a:gd name="connsiteY949" fmla="*/ 325755 h 5435600"/>
              <a:gd name="connsiteX950" fmla="*/ 6714716 w 7183001"/>
              <a:gd name="connsiteY950" fmla="*/ 443389 h 5435600"/>
              <a:gd name="connsiteX951" fmla="*/ 6698999 w 7183001"/>
              <a:gd name="connsiteY951" fmla="*/ 474535 h 5435600"/>
              <a:gd name="connsiteX952" fmla="*/ 6638706 w 7183001"/>
              <a:gd name="connsiteY952" fmla="*/ 567023 h 5435600"/>
              <a:gd name="connsiteX953" fmla="*/ 6574507 w 7183001"/>
              <a:gd name="connsiteY953" fmla="*/ 667511 h 5435600"/>
              <a:gd name="connsiteX954" fmla="*/ 6582794 w 7183001"/>
              <a:gd name="connsiteY954" fmla="*/ 875347 h 5435600"/>
              <a:gd name="connsiteX955" fmla="*/ 6603178 w 7183001"/>
              <a:gd name="connsiteY955" fmla="*/ 894207 h 5435600"/>
              <a:gd name="connsiteX956" fmla="*/ 6632705 w 7183001"/>
              <a:gd name="connsiteY956" fmla="*/ 923734 h 5435600"/>
              <a:gd name="connsiteX957" fmla="*/ 6644897 w 7183001"/>
              <a:gd name="connsiteY957" fmla="*/ 1080801 h 5435600"/>
              <a:gd name="connsiteX958" fmla="*/ 6643469 w 7183001"/>
              <a:gd name="connsiteY958" fmla="*/ 1088707 h 5435600"/>
              <a:gd name="connsiteX959" fmla="*/ 6671377 w 7183001"/>
              <a:gd name="connsiteY959" fmla="*/ 1227106 h 5435600"/>
              <a:gd name="connsiteX960" fmla="*/ 6764912 w 7183001"/>
              <a:gd name="connsiteY960" fmla="*/ 1112044 h 5435600"/>
              <a:gd name="connsiteX961" fmla="*/ 6943125 w 7183001"/>
              <a:gd name="connsiteY961" fmla="*/ 1114615 h 5435600"/>
              <a:gd name="connsiteX962" fmla="*/ 6956079 w 7183001"/>
              <a:gd name="connsiteY962" fmla="*/ 1234249 h 5435600"/>
              <a:gd name="connsiteX963" fmla="*/ 6840922 w 7183001"/>
              <a:gd name="connsiteY963" fmla="*/ 1278922 h 5435600"/>
              <a:gd name="connsiteX964" fmla="*/ 6742814 w 7183001"/>
              <a:gd name="connsiteY964" fmla="*/ 1307306 h 5435600"/>
              <a:gd name="connsiteX965" fmla="*/ 6703476 w 7183001"/>
              <a:gd name="connsiteY965" fmla="*/ 1372362 h 5435600"/>
              <a:gd name="connsiteX966" fmla="*/ 6681092 w 7183001"/>
              <a:gd name="connsiteY966" fmla="*/ 1418653 h 5435600"/>
              <a:gd name="connsiteX967" fmla="*/ 6630991 w 7183001"/>
              <a:gd name="connsiteY967" fmla="*/ 1473517 h 5435600"/>
              <a:gd name="connsiteX968" fmla="*/ 6610988 w 7183001"/>
              <a:gd name="connsiteY968" fmla="*/ 1492282 h 5435600"/>
              <a:gd name="connsiteX969" fmla="*/ 6496688 w 7183001"/>
              <a:gd name="connsiteY969" fmla="*/ 1658398 h 5435600"/>
              <a:gd name="connsiteX970" fmla="*/ 6431823 w 7183001"/>
              <a:gd name="connsiteY970" fmla="*/ 1765649 h 5435600"/>
              <a:gd name="connsiteX971" fmla="*/ 6147121 w 7183001"/>
              <a:gd name="connsiteY971" fmla="*/ 1901380 h 5435600"/>
              <a:gd name="connsiteX972" fmla="*/ 6078541 w 7183001"/>
              <a:gd name="connsiteY972" fmla="*/ 1867281 h 5435600"/>
              <a:gd name="connsiteX973" fmla="*/ 6027391 w 7183001"/>
              <a:gd name="connsiteY973" fmla="*/ 1839849 h 5435600"/>
              <a:gd name="connsiteX974" fmla="*/ 5930713 w 7183001"/>
              <a:gd name="connsiteY974" fmla="*/ 1840516 h 5435600"/>
              <a:gd name="connsiteX975" fmla="*/ 5901090 w 7183001"/>
              <a:gd name="connsiteY975" fmla="*/ 1896523 h 5435600"/>
              <a:gd name="connsiteX976" fmla="*/ 5909377 w 7183001"/>
              <a:gd name="connsiteY976" fmla="*/ 1944148 h 5435600"/>
              <a:gd name="connsiteX977" fmla="*/ 5909853 w 7183001"/>
              <a:gd name="connsiteY977" fmla="*/ 1945386 h 5435600"/>
              <a:gd name="connsiteX978" fmla="*/ 5957383 w 7183001"/>
              <a:gd name="connsiteY978" fmla="*/ 2152936 h 5435600"/>
              <a:gd name="connsiteX979" fmla="*/ 5857656 w 7183001"/>
              <a:gd name="connsiteY979" fmla="*/ 2301240 h 5435600"/>
              <a:gd name="connsiteX980" fmla="*/ 5804030 w 7183001"/>
              <a:gd name="connsiteY980" fmla="*/ 2312384 h 5435600"/>
              <a:gd name="connsiteX981" fmla="*/ 5734593 w 7183001"/>
              <a:gd name="connsiteY981" fmla="*/ 2331815 h 5435600"/>
              <a:gd name="connsiteX982" fmla="*/ 5709161 w 7183001"/>
              <a:gd name="connsiteY982" fmla="*/ 2364105 h 5435600"/>
              <a:gd name="connsiteX983" fmla="*/ 5732116 w 7183001"/>
              <a:gd name="connsiteY983" fmla="*/ 2427256 h 5435600"/>
              <a:gd name="connsiteX984" fmla="*/ 5759834 w 7183001"/>
              <a:gd name="connsiteY984" fmla="*/ 2484406 h 5435600"/>
              <a:gd name="connsiteX985" fmla="*/ 5723258 w 7183001"/>
              <a:gd name="connsiteY985" fmla="*/ 2560987 h 5435600"/>
              <a:gd name="connsiteX986" fmla="*/ 5705161 w 7183001"/>
              <a:gd name="connsiteY986" fmla="*/ 2660428 h 5435600"/>
              <a:gd name="connsiteX987" fmla="*/ 5738212 w 7183001"/>
              <a:gd name="connsiteY987" fmla="*/ 2687764 h 5435600"/>
              <a:gd name="connsiteX988" fmla="*/ 5809650 w 7183001"/>
              <a:gd name="connsiteY988" fmla="*/ 2866549 h 5435600"/>
              <a:gd name="connsiteX989" fmla="*/ 5802506 w 7183001"/>
              <a:gd name="connsiteY989" fmla="*/ 2925889 h 5435600"/>
              <a:gd name="connsiteX990" fmla="*/ 5799458 w 7183001"/>
              <a:gd name="connsiteY990" fmla="*/ 3061144 h 5435600"/>
              <a:gd name="connsiteX991" fmla="*/ 5850226 w 7183001"/>
              <a:gd name="connsiteY991" fmla="*/ 3131725 h 5435600"/>
              <a:gd name="connsiteX992" fmla="*/ 5940142 w 7183001"/>
              <a:gd name="connsiteY992" fmla="*/ 3116770 h 5435600"/>
              <a:gd name="connsiteX993" fmla="*/ 5941190 w 7183001"/>
              <a:gd name="connsiteY993" fmla="*/ 3116104 h 5435600"/>
              <a:gd name="connsiteX994" fmla="*/ 6228655 w 7183001"/>
              <a:gd name="connsiteY994" fmla="*/ 2983420 h 5435600"/>
              <a:gd name="connsiteX995" fmla="*/ 6613560 w 7183001"/>
              <a:gd name="connsiteY995" fmla="*/ 3120866 h 5435600"/>
              <a:gd name="connsiteX996" fmla="*/ 6699571 w 7183001"/>
              <a:gd name="connsiteY996" fmla="*/ 3243072 h 5435600"/>
              <a:gd name="connsiteX997" fmla="*/ 6772342 w 7183001"/>
              <a:gd name="connsiteY997" fmla="*/ 3349657 h 5435600"/>
              <a:gd name="connsiteX998" fmla="*/ 7007038 w 7183001"/>
              <a:gd name="connsiteY998" fmla="*/ 3446621 h 5435600"/>
              <a:gd name="connsiteX999" fmla="*/ 7011515 w 7183001"/>
              <a:gd name="connsiteY999" fmla="*/ 3460242 h 5435600"/>
              <a:gd name="connsiteX1000" fmla="*/ 6975205 w 7183001"/>
              <a:gd name="connsiteY1000" fmla="*/ 3467724 h 5435600"/>
              <a:gd name="connsiteX1001" fmla="*/ 6761293 w 7183001"/>
              <a:gd name="connsiteY1001" fmla="*/ 3358801 h 5435600"/>
              <a:gd name="connsiteX1002" fmla="*/ 6687379 w 7183001"/>
              <a:gd name="connsiteY1002" fmla="*/ 3250597 h 5435600"/>
              <a:gd name="connsiteX1003" fmla="*/ 6602797 w 7183001"/>
              <a:gd name="connsiteY1003" fmla="*/ 3130391 h 5435600"/>
              <a:gd name="connsiteX1004" fmla="*/ 6230655 w 7183001"/>
              <a:gd name="connsiteY1004" fmla="*/ 2997517 h 5435600"/>
              <a:gd name="connsiteX1005" fmla="*/ 5949287 w 7183001"/>
              <a:gd name="connsiteY1005" fmla="*/ 3127724 h 5435600"/>
              <a:gd name="connsiteX1006" fmla="*/ 5948239 w 7183001"/>
              <a:gd name="connsiteY1006" fmla="*/ 3128391 h 5435600"/>
              <a:gd name="connsiteX1007" fmla="*/ 5843178 w 7183001"/>
              <a:gd name="connsiteY1007" fmla="*/ 3144202 h 5435600"/>
              <a:gd name="connsiteX1008" fmla="*/ 5785361 w 7183001"/>
              <a:gd name="connsiteY1008" fmla="*/ 3064192 h 5435600"/>
              <a:gd name="connsiteX1009" fmla="*/ 5788219 w 7183001"/>
              <a:gd name="connsiteY1009" fmla="*/ 2923889 h 5435600"/>
              <a:gd name="connsiteX1010" fmla="*/ 5795267 w 7183001"/>
              <a:gd name="connsiteY1010" fmla="*/ 2865501 h 5435600"/>
              <a:gd name="connsiteX1011" fmla="*/ 5730973 w 7183001"/>
              <a:gd name="connsiteY1011" fmla="*/ 2700242 h 5435600"/>
              <a:gd name="connsiteX1012" fmla="*/ 5693731 w 7183001"/>
              <a:gd name="connsiteY1012" fmla="*/ 2669191 h 5435600"/>
              <a:gd name="connsiteX1013" fmla="*/ 5712209 w 7183001"/>
              <a:gd name="connsiteY1013" fmla="*/ 2551938 h 5435600"/>
              <a:gd name="connsiteX1014" fmla="*/ 5745547 w 7183001"/>
              <a:gd name="connsiteY1014" fmla="*/ 2485453 h 5435600"/>
              <a:gd name="connsiteX1015" fmla="*/ 5720687 w 7183001"/>
              <a:gd name="connsiteY1015" fmla="*/ 2435828 h 5435600"/>
              <a:gd name="connsiteX1016" fmla="*/ 5695350 w 7183001"/>
              <a:gd name="connsiteY1016" fmla="*/ 2360485 h 5435600"/>
              <a:gd name="connsiteX1017" fmla="*/ 5727068 w 7183001"/>
              <a:gd name="connsiteY1017" fmla="*/ 2319623 h 5435600"/>
              <a:gd name="connsiteX1018" fmla="*/ 5802221 w 7183001"/>
              <a:gd name="connsiteY1018" fmla="*/ 2298192 h 5435600"/>
              <a:gd name="connsiteX1019" fmla="*/ 5852798 w 7183001"/>
              <a:gd name="connsiteY1019" fmla="*/ 2287809 h 5435600"/>
              <a:gd name="connsiteX1020" fmla="*/ 5943191 w 7183001"/>
              <a:gd name="connsiteY1020" fmla="*/ 2151792 h 5435600"/>
              <a:gd name="connsiteX1021" fmla="*/ 5896613 w 7183001"/>
              <a:gd name="connsiteY1021" fmla="*/ 1950529 h 5435600"/>
              <a:gd name="connsiteX1022" fmla="*/ 5896137 w 7183001"/>
              <a:gd name="connsiteY1022" fmla="*/ 1949291 h 5435600"/>
              <a:gd name="connsiteX1023" fmla="*/ 5886898 w 7183001"/>
              <a:gd name="connsiteY1023" fmla="*/ 1895570 h 5435600"/>
              <a:gd name="connsiteX1024" fmla="*/ 5923283 w 7183001"/>
              <a:gd name="connsiteY1024" fmla="*/ 1828324 h 5435600"/>
              <a:gd name="connsiteX1025" fmla="*/ 6033011 w 7183001"/>
              <a:gd name="connsiteY1025" fmla="*/ 1826609 h 5435600"/>
              <a:gd name="connsiteX1026" fmla="*/ 6085970 w 7183001"/>
              <a:gd name="connsiteY1026" fmla="*/ 1854994 h 5435600"/>
              <a:gd name="connsiteX1027" fmla="*/ 6151597 w 7183001"/>
              <a:gd name="connsiteY1027" fmla="*/ 1887759 h 5435600"/>
              <a:gd name="connsiteX1028" fmla="*/ 6420298 w 7183001"/>
              <a:gd name="connsiteY1028" fmla="*/ 1757458 h 5435600"/>
              <a:gd name="connsiteX1029" fmla="*/ 6484401 w 7183001"/>
              <a:gd name="connsiteY1029" fmla="*/ 1651444 h 5435600"/>
              <a:gd name="connsiteX1030" fmla="*/ 6601178 w 7183001"/>
              <a:gd name="connsiteY1030" fmla="*/ 1482090 h 5435600"/>
              <a:gd name="connsiteX1031" fmla="*/ 6621561 w 7183001"/>
              <a:gd name="connsiteY1031" fmla="*/ 1462945 h 5435600"/>
              <a:gd name="connsiteX1032" fmla="*/ 6669281 w 7183001"/>
              <a:gd name="connsiteY1032" fmla="*/ 1410938 h 5435600"/>
              <a:gd name="connsiteX1033" fmla="*/ 6690522 w 7183001"/>
              <a:gd name="connsiteY1033" fmla="*/ 1366837 h 5435600"/>
              <a:gd name="connsiteX1034" fmla="*/ 6733861 w 7183001"/>
              <a:gd name="connsiteY1034" fmla="*/ 1296352 h 5435600"/>
              <a:gd name="connsiteX1035" fmla="*/ 6839874 w 7183001"/>
              <a:gd name="connsiteY1035" fmla="*/ 1264634 h 5435600"/>
              <a:gd name="connsiteX1036" fmla="*/ 6944935 w 7183001"/>
              <a:gd name="connsiteY1036" fmla="*/ 1225772 h 5435600"/>
              <a:gd name="connsiteX1037" fmla="*/ 6933505 w 7183001"/>
              <a:gd name="connsiteY1037" fmla="*/ 1124807 h 5435600"/>
              <a:gd name="connsiteX1038" fmla="*/ 6773580 w 7183001"/>
              <a:gd name="connsiteY1038" fmla="*/ 1123855 h 5435600"/>
              <a:gd name="connsiteX1039" fmla="*/ 6680616 w 7183001"/>
              <a:gd name="connsiteY1039" fmla="*/ 1241012 h 5435600"/>
              <a:gd name="connsiteX1040" fmla="*/ 6676997 w 7183001"/>
              <a:gd name="connsiteY1040" fmla="*/ 1247775 h 5435600"/>
              <a:gd name="connsiteX1041" fmla="*/ 6670520 w 7183001"/>
              <a:gd name="connsiteY1041" fmla="*/ 1243774 h 5435600"/>
              <a:gd name="connsiteX1042" fmla="*/ 6629848 w 7183001"/>
              <a:gd name="connsiteY1042" fmla="*/ 1086326 h 5435600"/>
              <a:gd name="connsiteX1043" fmla="*/ 6631277 w 7183001"/>
              <a:gd name="connsiteY1043" fmla="*/ 1078325 h 5435600"/>
              <a:gd name="connsiteX1044" fmla="*/ 6621656 w 7183001"/>
              <a:gd name="connsiteY1044" fmla="*/ 932402 h 5435600"/>
              <a:gd name="connsiteX1045" fmla="*/ 6594319 w 7183001"/>
              <a:gd name="connsiteY1045" fmla="*/ 905256 h 5435600"/>
              <a:gd name="connsiteX1046" fmla="*/ 6572793 w 7183001"/>
              <a:gd name="connsiteY1046" fmla="*/ 885348 h 5435600"/>
              <a:gd name="connsiteX1047" fmla="*/ 6562125 w 7183001"/>
              <a:gd name="connsiteY1047" fmla="*/ 661416 h 5435600"/>
              <a:gd name="connsiteX1048" fmla="*/ 6627562 w 7183001"/>
              <a:gd name="connsiteY1048" fmla="*/ 558927 h 5435600"/>
              <a:gd name="connsiteX1049" fmla="*/ 6686903 w 7183001"/>
              <a:gd name="connsiteY1049" fmla="*/ 468059 h 5435600"/>
              <a:gd name="connsiteX1050" fmla="*/ 6702428 w 7183001"/>
              <a:gd name="connsiteY1050" fmla="*/ 437292 h 5435600"/>
              <a:gd name="connsiteX1051" fmla="*/ 6813776 w 7183001"/>
              <a:gd name="connsiteY1051" fmla="*/ 312134 h 5435600"/>
              <a:gd name="connsiteX1052" fmla="*/ 6837683 w 7183001"/>
              <a:gd name="connsiteY1052" fmla="*/ 308419 h 5435600"/>
              <a:gd name="connsiteX1053" fmla="*/ 6057659 w 7183001"/>
              <a:gd name="connsiteY1053" fmla="*/ 300910 h 5435600"/>
              <a:gd name="connsiteX1054" fmla="*/ 5960240 w 7183001"/>
              <a:gd name="connsiteY1054" fmla="*/ 360998 h 5435600"/>
              <a:gd name="connsiteX1055" fmla="*/ 5870800 w 7183001"/>
              <a:gd name="connsiteY1055" fmla="*/ 516732 h 5435600"/>
              <a:gd name="connsiteX1056" fmla="*/ 5780027 w 7183001"/>
              <a:gd name="connsiteY1056" fmla="*/ 674466 h 5435600"/>
              <a:gd name="connsiteX1057" fmla="*/ 5764311 w 7183001"/>
              <a:gd name="connsiteY1057" fmla="*/ 692278 h 5435600"/>
              <a:gd name="connsiteX1058" fmla="*/ 5716210 w 7183001"/>
              <a:gd name="connsiteY1058" fmla="*/ 768763 h 5435600"/>
              <a:gd name="connsiteX1059" fmla="*/ 5714305 w 7183001"/>
              <a:gd name="connsiteY1059" fmla="*/ 801815 h 5435600"/>
              <a:gd name="connsiteX1060" fmla="*/ 5712877 w 7183001"/>
              <a:gd name="connsiteY1060" fmla="*/ 833057 h 5435600"/>
              <a:gd name="connsiteX1061" fmla="*/ 5602673 w 7183001"/>
              <a:gd name="connsiteY1061" fmla="*/ 949738 h 5435600"/>
              <a:gd name="connsiteX1062" fmla="*/ 5578765 w 7183001"/>
              <a:gd name="connsiteY1062" fmla="*/ 960883 h 5435600"/>
              <a:gd name="connsiteX1063" fmla="*/ 5468846 w 7183001"/>
              <a:gd name="connsiteY1063" fmla="*/ 1034701 h 5435600"/>
              <a:gd name="connsiteX1064" fmla="*/ 5437794 w 7183001"/>
              <a:gd name="connsiteY1064" fmla="*/ 1209580 h 5435600"/>
              <a:gd name="connsiteX1065" fmla="*/ 5411600 w 7183001"/>
              <a:gd name="connsiteY1065" fmla="*/ 1383031 h 5435600"/>
              <a:gd name="connsiteX1066" fmla="*/ 5355213 w 7183001"/>
              <a:gd name="connsiteY1066" fmla="*/ 1447705 h 5435600"/>
              <a:gd name="connsiteX1067" fmla="*/ 5289967 w 7183001"/>
              <a:gd name="connsiteY1067" fmla="*/ 1564006 h 5435600"/>
              <a:gd name="connsiteX1068" fmla="*/ 5308921 w 7183001"/>
              <a:gd name="connsiteY1068" fmla="*/ 1612393 h 5435600"/>
              <a:gd name="connsiteX1069" fmla="*/ 5324638 w 7183001"/>
              <a:gd name="connsiteY1069" fmla="*/ 1646016 h 5435600"/>
              <a:gd name="connsiteX1070" fmla="*/ 5335401 w 7183001"/>
              <a:gd name="connsiteY1070" fmla="*/ 1713929 h 5435600"/>
              <a:gd name="connsiteX1071" fmla="*/ 5366642 w 7183001"/>
              <a:gd name="connsiteY1071" fmla="*/ 1809084 h 5435600"/>
              <a:gd name="connsiteX1072" fmla="*/ 5473799 w 7183001"/>
              <a:gd name="connsiteY1072" fmla="*/ 1833849 h 5435600"/>
              <a:gd name="connsiteX1073" fmla="*/ 5474371 w 7183001"/>
              <a:gd name="connsiteY1073" fmla="*/ 1833849 h 5435600"/>
              <a:gd name="connsiteX1074" fmla="*/ 5516089 w 7183001"/>
              <a:gd name="connsiteY1074" fmla="*/ 1853756 h 5435600"/>
              <a:gd name="connsiteX1075" fmla="*/ 5550475 w 7183001"/>
              <a:gd name="connsiteY1075" fmla="*/ 2022349 h 5435600"/>
              <a:gd name="connsiteX1076" fmla="*/ 5569429 w 7183001"/>
              <a:gd name="connsiteY1076" fmla="*/ 2170843 h 5435600"/>
              <a:gd name="connsiteX1077" fmla="*/ 5604767 w 7183001"/>
              <a:gd name="connsiteY1077" fmla="*/ 2215516 h 5435600"/>
              <a:gd name="connsiteX1078" fmla="*/ 5643057 w 7183001"/>
              <a:gd name="connsiteY1078" fmla="*/ 2226374 h 5435600"/>
              <a:gd name="connsiteX1079" fmla="*/ 5685721 w 7183001"/>
              <a:gd name="connsiteY1079" fmla="*/ 2229164 h 5435600"/>
              <a:gd name="connsiteX1080" fmla="*/ 5823175 w 7183001"/>
              <a:gd name="connsiteY1080" fmla="*/ 2180368 h 5435600"/>
              <a:gd name="connsiteX1081" fmla="*/ 5860608 w 7183001"/>
              <a:gd name="connsiteY1081" fmla="*/ 2117123 h 5435600"/>
              <a:gd name="connsiteX1082" fmla="*/ 5788124 w 7183001"/>
              <a:gd name="connsiteY1082" fmla="*/ 1939862 h 5435600"/>
              <a:gd name="connsiteX1083" fmla="*/ 5711066 w 7183001"/>
              <a:gd name="connsiteY1083" fmla="*/ 1766507 h 5435600"/>
              <a:gd name="connsiteX1084" fmla="*/ 5758406 w 7183001"/>
              <a:gd name="connsiteY1084" fmla="*/ 1685164 h 5435600"/>
              <a:gd name="connsiteX1085" fmla="*/ 6007009 w 7183001"/>
              <a:gd name="connsiteY1085" fmla="*/ 1712120 h 5435600"/>
              <a:gd name="connsiteX1086" fmla="*/ 6238942 w 7183001"/>
              <a:gd name="connsiteY1086" fmla="*/ 1769174 h 5435600"/>
              <a:gd name="connsiteX1087" fmla="*/ 6329143 w 7183001"/>
              <a:gd name="connsiteY1087" fmla="*/ 1696403 h 5435600"/>
              <a:gd name="connsiteX1088" fmla="*/ 6564601 w 7183001"/>
              <a:gd name="connsiteY1088" fmla="*/ 1279684 h 5435600"/>
              <a:gd name="connsiteX1089" fmla="*/ 6533741 w 7183001"/>
              <a:gd name="connsiteY1089" fmla="*/ 1081279 h 5435600"/>
              <a:gd name="connsiteX1090" fmla="*/ 6499069 w 7183001"/>
              <a:gd name="connsiteY1090" fmla="*/ 996697 h 5435600"/>
              <a:gd name="connsiteX1091" fmla="*/ 6454778 w 7183001"/>
              <a:gd name="connsiteY1091" fmla="*/ 949072 h 5435600"/>
              <a:gd name="connsiteX1092" fmla="*/ 6422394 w 7183001"/>
              <a:gd name="connsiteY1092" fmla="*/ 916782 h 5435600"/>
              <a:gd name="connsiteX1093" fmla="*/ 6381726 w 7183001"/>
              <a:gd name="connsiteY1093" fmla="*/ 845847 h 5435600"/>
              <a:gd name="connsiteX1094" fmla="*/ 6370458 w 7183001"/>
              <a:gd name="connsiteY1094" fmla="*/ 774978 h 5435600"/>
              <a:gd name="connsiteX1095" fmla="*/ 6370196 w 7183001"/>
              <a:gd name="connsiteY1095" fmla="*/ 776478 h 5435600"/>
              <a:gd name="connsiteX1096" fmla="*/ 6363815 w 7183001"/>
              <a:gd name="connsiteY1096" fmla="*/ 822104 h 5435600"/>
              <a:gd name="connsiteX1097" fmla="*/ 6408677 w 7183001"/>
              <a:gd name="connsiteY1097" fmla="*/ 956977 h 5435600"/>
              <a:gd name="connsiteX1098" fmla="*/ 6422774 w 7183001"/>
              <a:gd name="connsiteY1098" fmla="*/ 984029 h 5435600"/>
              <a:gd name="connsiteX1099" fmla="*/ 6439442 w 7183001"/>
              <a:gd name="connsiteY1099" fmla="*/ 1033463 h 5435600"/>
              <a:gd name="connsiteX1100" fmla="*/ 6420964 w 7183001"/>
              <a:gd name="connsiteY1100" fmla="*/ 1083279 h 5435600"/>
              <a:gd name="connsiteX1101" fmla="*/ 6363529 w 7183001"/>
              <a:gd name="connsiteY1101" fmla="*/ 1095376 h 5435600"/>
              <a:gd name="connsiteX1102" fmla="*/ 6192650 w 7183001"/>
              <a:gd name="connsiteY1102" fmla="*/ 1088994 h 5435600"/>
              <a:gd name="connsiteX1103" fmla="*/ 6165885 w 7183001"/>
              <a:gd name="connsiteY1103" fmla="*/ 1085660 h 5435600"/>
              <a:gd name="connsiteX1104" fmla="*/ 6118260 w 7183001"/>
              <a:gd name="connsiteY1104" fmla="*/ 1035464 h 5435600"/>
              <a:gd name="connsiteX1105" fmla="*/ 6149788 w 7183001"/>
              <a:gd name="connsiteY1105" fmla="*/ 849059 h 5435600"/>
              <a:gd name="connsiteX1106" fmla="*/ 6155502 w 7183001"/>
              <a:gd name="connsiteY1106" fmla="*/ 838867 h 5435600"/>
              <a:gd name="connsiteX1107" fmla="*/ 6180935 w 7183001"/>
              <a:gd name="connsiteY1107" fmla="*/ 784384 h 5435600"/>
              <a:gd name="connsiteX1108" fmla="*/ 6185507 w 7183001"/>
              <a:gd name="connsiteY1108" fmla="*/ 762762 h 5435600"/>
              <a:gd name="connsiteX1109" fmla="*/ 6191698 w 7183001"/>
              <a:gd name="connsiteY1109" fmla="*/ 735712 h 5435600"/>
              <a:gd name="connsiteX1110" fmla="*/ 6264373 w 7183001"/>
              <a:gd name="connsiteY1110" fmla="*/ 646463 h 5435600"/>
              <a:gd name="connsiteX1111" fmla="*/ 6313904 w 7183001"/>
              <a:gd name="connsiteY1111" fmla="*/ 598838 h 5435600"/>
              <a:gd name="connsiteX1112" fmla="*/ 6361434 w 7183001"/>
              <a:gd name="connsiteY1112" fmla="*/ 506350 h 5435600"/>
              <a:gd name="connsiteX1113" fmla="*/ 6387245 w 7183001"/>
              <a:gd name="connsiteY1113" fmla="*/ 447104 h 5435600"/>
              <a:gd name="connsiteX1114" fmla="*/ 6454207 w 7183001"/>
              <a:gd name="connsiteY1114" fmla="*/ 386335 h 5435600"/>
              <a:gd name="connsiteX1115" fmla="*/ 6468398 w 7183001"/>
              <a:gd name="connsiteY1115" fmla="*/ 389478 h 5435600"/>
              <a:gd name="connsiteX1116" fmla="*/ 6492592 w 7183001"/>
              <a:gd name="connsiteY1116" fmla="*/ 485680 h 5435600"/>
              <a:gd name="connsiteX1117" fmla="*/ 6492307 w 7183001"/>
              <a:gd name="connsiteY1117" fmla="*/ 491014 h 5435600"/>
              <a:gd name="connsiteX1118" fmla="*/ 6485640 w 7183001"/>
              <a:gd name="connsiteY1118" fmla="*/ 517018 h 5435600"/>
              <a:gd name="connsiteX1119" fmla="*/ 6461255 w 7183001"/>
              <a:gd name="connsiteY1119" fmla="*/ 534258 h 5435600"/>
              <a:gd name="connsiteX1120" fmla="*/ 6457254 w 7183001"/>
              <a:gd name="connsiteY1120" fmla="*/ 536068 h 5435600"/>
              <a:gd name="connsiteX1121" fmla="*/ 6385340 w 7183001"/>
              <a:gd name="connsiteY1121" fmla="*/ 620364 h 5435600"/>
              <a:gd name="connsiteX1122" fmla="*/ 6377912 w 7183001"/>
              <a:gd name="connsiteY1122" fmla="*/ 695135 h 5435600"/>
              <a:gd name="connsiteX1123" fmla="*/ 6376693 w 7183001"/>
              <a:gd name="connsiteY1123" fmla="*/ 721123 h 5435600"/>
              <a:gd name="connsiteX1124" fmla="*/ 6383509 w 7183001"/>
              <a:gd name="connsiteY1124" fmla="*/ 683583 h 5435600"/>
              <a:gd name="connsiteX1125" fmla="*/ 6425727 w 7183001"/>
              <a:gd name="connsiteY1125" fmla="*/ 613506 h 5435600"/>
              <a:gd name="connsiteX1126" fmla="*/ 6469162 w 7183001"/>
              <a:gd name="connsiteY1126" fmla="*/ 573691 h 5435600"/>
              <a:gd name="connsiteX1127" fmla="*/ 6511357 w 7183001"/>
              <a:gd name="connsiteY1127" fmla="*/ 535115 h 5435600"/>
              <a:gd name="connsiteX1128" fmla="*/ 6538790 w 7183001"/>
              <a:gd name="connsiteY1128" fmla="*/ 354807 h 5435600"/>
              <a:gd name="connsiteX1129" fmla="*/ 6425727 w 7183001"/>
              <a:gd name="connsiteY1129" fmla="*/ 317183 h 5435600"/>
              <a:gd name="connsiteX1130" fmla="*/ 6356195 w 7183001"/>
              <a:gd name="connsiteY1130" fmla="*/ 410052 h 5435600"/>
              <a:gd name="connsiteX1131" fmla="*/ 6350098 w 7183001"/>
              <a:gd name="connsiteY1131" fmla="*/ 424530 h 5435600"/>
              <a:gd name="connsiteX1132" fmla="*/ 6247419 w 7183001"/>
              <a:gd name="connsiteY1132" fmla="*/ 579311 h 5435600"/>
              <a:gd name="connsiteX1133" fmla="*/ 6216939 w 7183001"/>
              <a:gd name="connsiteY1133" fmla="*/ 609791 h 5435600"/>
              <a:gd name="connsiteX1134" fmla="*/ 6122927 w 7183001"/>
              <a:gd name="connsiteY1134" fmla="*/ 748570 h 5435600"/>
              <a:gd name="connsiteX1135" fmla="*/ 6120356 w 7183001"/>
              <a:gd name="connsiteY1135" fmla="*/ 779050 h 5435600"/>
              <a:gd name="connsiteX1136" fmla="*/ 6116069 w 7183001"/>
              <a:gd name="connsiteY1136" fmla="*/ 818674 h 5435600"/>
              <a:gd name="connsiteX1137" fmla="*/ 6085589 w 7183001"/>
              <a:gd name="connsiteY1137" fmla="*/ 882587 h 5435600"/>
              <a:gd name="connsiteX1138" fmla="*/ 6070825 w 7183001"/>
              <a:gd name="connsiteY1138" fmla="*/ 907543 h 5435600"/>
              <a:gd name="connsiteX1139" fmla="*/ 6042823 w 7183001"/>
              <a:gd name="connsiteY1139" fmla="*/ 1063848 h 5435600"/>
              <a:gd name="connsiteX1140" fmla="*/ 6057110 w 7183001"/>
              <a:gd name="connsiteY1140" fmla="*/ 1106901 h 5435600"/>
              <a:gd name="connsiteX1141" fmla="*/ 6227703 w 7183001"/>
              <a:gd name="connsiteY1141" fmla="*/ 1167004 h 5435600"/>
              <a:gd name="connsiteX1142" fmla="*/ 6402105 w 7183001"/>
              <a:gd name="connsiteY1142" fmla="*/ 1233393 h 5435600"/>
              <a:gd name="connsiteX1143" fmla="*/ 6399343 w 7183001"/>
              <a:gd name="connsiteY1143" fmla="*/ 1356361 h 5435600"/>
              <a:gd name="connsiteX1144" fmla="*/ 6287901 w 7183001"/>
              <a:gd name="connsiteY1144" fmla="*/ 1551528 h 5435600"/>
              <a:gd name="connsiteX1145" fmla="*/ 6122356 w 7183001"/>
              <a:gd name="connsiteY1145" fmla="*/ 1695165 h 5435600"/>
              <a:gd name="connsiteX1146" fmla="*/ 5926712 w 7183001"/>
              <a:gd name="connsiteY1146" fmla="*/ 1626775 h 5435600"/>
              <a:gd name="connsiteX1147" fmla="*/ 5748024 w 7183001"/>
              <a:gd name="connsiteY1147" fmla="*/ 1556481 h 5435600"/>
              <a:gd name="connsiteX1148" fmla="*/ 5693350 w 7183001"/>
              <a:gd name="connsiteY1148" fmla="*/ 1566387 h 5435600"/>
              <a:gd name="connsiteX1149" fmla="*/ 5597815 w 7183001"/>
              <a:gd name="connsiteY1149" fmla="*/ 1571912 h 5435600"/>
              <a:gd name="connsiteX1150" fmla="*/ 5541617 w 7183001"/>
              <a:gd name="connsiteY1150" fmla="*/ 1515619 h 5435600"/>
              <a:gd name="connsiteX1151" fmla="*/ 5547141 w 7183001"/>
              <a:gd name="connsiteY1151" fmla="*/ 1436275 h 5435600"/>
              <a:gd name="connsiteX1152" fmla="*/ 5576478 w 7183001"/>
              <a:gd name="connsiteY1152" fmla="*/ 1402557 h 5435600"/>
              <a:gd name="connsiteX1153" fmla="*/ 5606005 w 7183001"/>
              <a:gd name="connsiteY1153" fmla="*/ 1367696 h 5435600"/>
              <a:gd name="connsiteX1154" fmla="*/ 5603719 w 7183001"/>
              <a:gd name="connsiteY1154" fmla="*/ 1254157 h 5435600"/>
              <a:gd name="connsiteX1155" fmla="*/ 5602387 w 7183001"/>
              <a:gd name="connsiteY1155" fmla="*/ 1249776 h 5435600"/>
              <a:gd name="connsiteX1156" fmla="*/ 5590957 w 7183001"/>
              <a:gd name="connsiteY1156" fmla="*/ 1133380 h 5435600"/>
              <a:gd name="connsiteX1157" fmla="*/ 5591337 w 7183001"/>
              <a:gd name="connsiteY1157" fmla="*/ 1132142 h 5435600"/>
              <a:gd name="connsiteX1158" fmla="*/ 5648296 w 7183001"/>
              <a:gd name="connsiteY1158" fmla="*/ 1099281 h 5435600"/>
              <a:gd name="connsiteX1159" fmla="*/ 5692016 w 7183001"/>
              <a:gd name="connsiteY1159" fmla="*/ 1150525 h 5435600"/>
              <a:gd name="connsiteX1160" fmla="*/ 5757643 w 7183001"/>
              <a:gd name="connsiteY1160" fmla="*/ 1311022 h 5435600"/>
              <a:gd name="connsiteX1161" fmla="*/ 5799934 w 7183001"/>
              <a:gd name="connsiteY1161" fmla="*/ 1327214 h 5435600"/>
              <a:gd name="connsiteX1162" fmla="*/ 5864037 w 7183001"/>
              <a:gd name="connsiteY1162" fmla="*/ 1360171 h 5435600"/>
              <a:gd name="connsiteX1163" fmla="*/ 5891851 w 7183001"/>
              <a:gd name="connsiteY1163" fmla="*/ 1432084 h 5435600"/>
              <a:gd name="connsiteX1164" fmla="*/ 5958144 w 7183001"/>
              <a:gd name="connsiteY1164" fmla="*/ 1519524 h 5435600"/>
              <a:gd name="connsiteX1165" fmla="*/ 5995674 w 7183001"/>
              <a:gd name="connsiteY1165" fmla="*/ 1520762 h 5435600"/>
              <a:gd name="connsiteX1166" fmla="*/ 6008627 w 7183001"/>
              <a:gd name="connsiteY1166" fmla="*/ 1519524 h 5435600"/>
              <a:gd name="connsiteX1167" fmla="*/ 6245514 w 7183001"/>
              <a:gd name="connsiteY1167" fmla="*/ 1423893 h 5435600"/>
              <a:gd name="connsiteX1168" fmla="*/ 6250753 w 7183001"/>
              <a:gd name="connsiteY1168" fmla="*/ 1306640 h 5435600"/>
              <a:gd name="connsiteX1169" fmla="*/ 6112069 w 7183001"/>
              <a:gd name="connsiteY1169" fmla="*/ 1260349 h 5435600"/>
              <a:gd name="connsiteX1170" fmla="*/ 6107115 w 7183001"/>
              <a:gd name="connsiteY1170" fmla="*/ 1260539 h 5435600"/>
              <a:gd name="connsiteX1171" fmla="*/ 6032249 w 7183001"/>
              <a:gd name="connsiteY1171" fmla="*/ 1262825 h 5435600"/>
              <a:gd name="connsiteX1172" fmla="*/ 5869181 w 7183001"/>
              <a:gd name="connsiteY1172" fmla="*/ 1231964 h 5435600"/>
              <a:gd name="connsiteX1173" fmla="*/ 5774122 w 7183001"/>
              <a:gd name="connsiteY1173" fmla="*/ 1122046 h 5435600"/>
              <a:gd name="connsiteX1174" fmla="*/ 5781170 w 7183001"/>
              <a:gd name="connsiteY1174" fmla="*/ 1023748 h 5435600"/>
              <a:gd name="connsiteX1175" fmla="*/ 5837273 w 7183001"/>
              <a:gd name="connsiteY1175" fmla="*/ 962216 h 5435600"/>
              <a:gd name="connsiteX1176" fmla="*/ 5880420 w 7183001"/>
              <a:gd name="connsiteY1176" fmla="*/ 920021 h 5435600"/>
              <a:gd name="connsiteX1177" fmla="*/ 5926331 w 7183001"/>
              <a:gd name="connsiteY1177" fmla="*/ 810673 h 5435600"/>
              <a:gd name="connsiteX1178" fmla="*/ 5953382 w 7183001"/>
              <a:gd name="connsiteY1178" fmla="*/ 731235 h 5435600"/>
              <a:gd name="connsiteX1179" fmla="*/ 6051299 w 7183001"/>
              <a:gd name="connsiteY1179" fmla="*/ 608553 h 5435600"/>
              <a:gd name="connsiteX1180" fmla="*/ 6070445 w 7183001"/>
              <a:gd name="connsiteY1180" fmla="*/ 589217 h 5435600"/>
              <a:gd name="connsiteX1181" fmla="*/ 6164648 w 7183001"/>
              <a:gd name="connsiteY1181" fmla="*/ 402622 h 5435600"/>
              <a:gd name="connsiteX1182" fmla="*/ 6106545 w 7183001"/>
              <a:gd name="connsiteY1182" fmla="*/ 309563 h 5435600"/>
              <a:gd name="connsiteX1183" fmla="*/ 6057659 w 7183001"/>
              <a:gd name="connsiteY1183" fmla="*/ 300910 h 5435600"/>
              <a:gd name="connsiteX1184" fmla="*/ 6067492 w 7183001"/>
              <a:gd name="connsiteY1184" fmla="*/ 290799 h 5435600"/>
              <a:gd name="connsiteX1185" fmla="*/ 6110735 w 7183001"/>
              <a:gd name="connsiteY1185" fmla="*/ 300800 h 5435600"/>
              <a:gd name="connsiteX1186" fmla="*/ 6174172 w 7183001"/>
              <a:gd name="connsiteY1186" fmla="*/ 401956 h 5435600"/>
              <a:gd name="connsiteX1187" fmla="*/ 6077207 w 7183001"/>
              <a:gd name="connsiteY1187" fmla="*/ 595789 h 5435600"/>
              <a:gd name="connsiteX1188" fmla="*/ 6057967 w 7183001"/>
              <a:gd name="connsiteY1188" fmla="*/ 615125 h 5435600"/>
              <a:gd name="connsiteX1189" fmla="*/ 5961955 w 7183001"/>
              <a:gd name="connsiteY1189" fmla="*/ 735236 h 5435600"/>
              <a:gd name="connsiteX1190" fmla="*/ 5935571 w 7183001"/>
              <a:gd name="connsiteY1190" fmla="*/ 813150 h 5435600"/>
              <a:gd name="connsiteX1191" fmla="*/ 5887946 w 7183001"/>
              <a:gd name="connsiteY1191" fmla="*/ 925831 h 5435600"/>
              <a:gd name="connsiteX1192" fmla="*/ 5843560 w 7183001"/>
              <a:gd name="connsiteY1192" fmla="*/ 969455 h 5435600"/>
              <a:gd name="connsiteX1193" fmla="*/ 5789648 w 7183001"/>
              <a:gd name="connsiteY1193" fmla="*/ 1028320 h 5435600"/>
              <a:gd name="connsiteX1194" fmla="*/ 5783265 w 7183001"/>
              <a:gd name="connsiteY1194" fmla="*/ 1119188 h 5435600"/>
              <a:gd name="connsiteX1195" fmla="*/ 5873468 w 7183001"/>
              <a:gd name="connsiteY1195" fmla="*/ 1223487 h 5435600"/>
              <a:gd name="connsiteX1196" fmla="*/ 6106639 w 7183001"/>
              <a:gd name="connsiteY1196" fmla="*/ 1251205 h 5435600"/>
              <a:gd name="connsiteX1197" fmla="*/ 6111593 w 7183001"/>
              <a:gd name="connsiteY1197" fmla="*/ 1251014 h 5435600"/>
              <a:gd name="connsiteX1198" fmla="*/ 6258753 w 7183001"/>
              <a:gd name="connsiteY1198" fmla="*/ 1301782 h 5435600"/>
              <a:gd name="connsiteX1199" fmla="*/ 6253230 w 7183001"/>
              <a:gd name="connsiteY1199" fmla="*/ 1429513 h 5435600"/>
              <a:gd name="connsiteX1200" fmla="*/ 6009389 w 7183001"/>
              <a:gd name="connsiteY1200" fmla="*/ 1529239 h 5435600"/>
              <a:gd name="connsiteX1201" fmla="*/ 5996530 w 7183001"/>
              <a:gd name="connsiteY1201" fmla="*/ 1530478 h 5435600"/>
              <a:gd name="connsiteX1202" fmla="*/ 5956145 w 7183001"/>
              <a:gd name="connsiteY1202" fmla="*/ 1529049 h 5435600"/>
              <a:gd name="connsiteX1203" fmla="*/ 5882325 w 7183001"/>
              <a:gd name="connsiteY1203" fmla="*/ 1433989 h 5435600"/>
              <a:gd name="connsiteX1204" fmla="*/ 5856894 w 7183001"/>
              <a:gd name="connsiteY1204" fmla="*/ 1366743 h 5435600"/>
              <a:gd name="connsiteX1205" fmla="*/ 5796982 w 7183001"/>
              <a:gd name="connsiteY1205" fmla="*/ 1336549 h 5435600"/>
              <a:gd name="connsiteX1206" fmla="*/ 5752882 w 7183001"/>
              <a:gd name="connsiteY1206" fmla="*/ 1319594 h 5435600"/>
              <a:gd name="connsiteX1207" fmla="*/ 5682397 w 7183001"/>
              <a:gd name="connsiteY1207" fmla="*/ 1150716 h 5435600"/>
              <a:gd name="connsiteX1208" fmla="*/ 5646582 w 7183001"/>
              <a:gd name="connsiteY1208" fmla="*/ 1108901 h 5435600"/>
              <a:gd name="connsiteX1209" fmla="*/ 5600291 w 7183001"/>
              <a:gd name="connsiteY1209" fmla="*/ 1135476 h 5435600"/>
              <a:gd name="connsiteX1210" fmla="*/ 5599910 w 7183001"/>
              <a:gd name="connsiteY1210" fmla="*/ 1136524 h 5435600"/>
              <a:gd name="connsiteX1211" fmla="*/ 5611435 w 7183001"/>
              <a:gd name="connsiteY1211" fmla="*/ 1247109 h 5435600"/>
              <a:gd name="connsiteX1212" fmla="*/ 5612769 w 7183001"/>
              <a:gd name="connsiteY1212" fmla="*/ 1251490 h 5435600"/>
              <a:gd name="connsiteX1213" fmla="*/ 5614293 w 7183001"/>
              <a:gd name="connsiteY1213" fmla="*/ 1372363 h 5435600"/>
              <a:gd name="connsiteX1214" fmla="*/ 5583050 w 7183001"/>
              <a:gd name="connsiteY1214" fmla="*/ 1409510 h 5435600"/>
              <a:gd name="connsiteX1215" fmla="*/ 5555237 w 7183001"/>
              <a:gd name="connsiteY1215" fmla="*/ 1441419 h 5435600"/>
              <a:gd name="connsiteX1216" fmla="*/ 5550475 w 7183001"/>
              <a:gd name="connsiteY1216" fmla="*/ 1512475 h 5435600"/>
              <a:gd name="connsiteX1217" fmla="*/ 5600577 w 7183001"/>
              <a:gd name="connsiteY1217" fmla="*/ 1562958 h 5435600"/>
              <a:gd name="connsiteX1218" fmla="*/ 5690969 w 7183001"/>
              <a:gd name="connsiteY1218" fmla="*/ 1557243 h 5435600"/>
              <a:gd name="connsiteX1219" fmla="*/ 5747261 w 7183001"/>
              <a:gd name="connsiteY1219" fmla="*/ 1547051 h 5435600"/>
              <a:gd name="connsiteX1220" fmla="*/ 5931666 w 7183001"/>
              <a:gd name="connsiteY1220" fmla="*/ 1618870 h 5435600"/>
              <a:gd name="connsiteX1221" fmla="*/ 6120547 w 7183001"/>
              <a:gd name="connsiteY1221" fmla="*/ 1685830 h 5435600"/>
              <a:gd name="connsiteX1222" fmla="*/ 6279613 w 7183001"/>
              <a:gd name="connsiteY1222" fmla="*/ 1546480 h 5435600"/>
              <a:gd name="connsiteX1223" fmla="*/ 6390675 w 7183001"/>
              <a:gd name="connsiteY1223" fmla="*/ 1351979 h 5435600"/>
              <a:gd name="connsiteX1224" fmla="*/ 6393438 w 7183001"/>
              <a:gd name="connsiteY1224" fmla="*/ 1237584 h 5435600"/>
              <a:gd name="connsiteX1225" fmla="*/ 6227607 w 7183001"/>
              <a:gd name="connsiteY1225" fmla="*/ 1176433 h 5435600"/>
              <a:gd name="connsiteX1226" fmla="*/ 6048727 w 7183001"/>
              <a:gd name="connsiteY1226" fmla="*/ 1111568 h 5435600"/>
              <a:gd name="connsiteX1227" fmla="*/ 6033298 w 7183001"/>
              <a:gd name="connsiteY1227" fmla="*/ 1065181 h 5435600"/>
              <a:gd name="connsiteX1228" fmla="*/ 6062348 w 7183001"/>
              <a:gd name="connsiteY1228" fmla="*/ 902971 h 5435600"/>
              <a:gd name="connsiteX1229" fmla="*/ 6077398 w 7183001"/>
              <a:gd name="connsiteY1229" fmla="*/ 877539 h 5435600"/>
              <a:gd name="connsiteX1230" fmla="*/ 6106735 w 7183001"/>
              <a:gd name="connsiteY1230" fmla="*/ 816484 h 5435600"/>
              <a:gd name="connsiteX1231" fmla="*/ 6110735 w 7183001"/>
              <a:gd name="connsiteY1231" fmla="*/ 778574 h 5435600"/>
              <a:gd name="connsiteX1232" fmla="*/ 6113402 w 7183001"/>
              <a:gd name="connsiteY1232" fmla="*/ 746951 h 5435600"/>
              <a:gd name="connsiteX1233" fmla="*/ 6210176 w 7183001"/>
              <a:gd name="connsiteY1233" fmla="*/ 602933 h 5435600"/>
              <a:gd name="connsiteX1234" fmla="*/ 6240465 w 7183001"/>
              <a:gd name="connsiteY1234" fmla="*/ 572739 h 5435600"/>
              <a:gd name="connsiteX1235" fmla="*/ 6341335 w 7183001"/>
              <a:gd name="connsiteY1235" fmla="*/ 420720 h 5435600"/>
              <a:gd name="connsiteX1236" fmla="*/ 6347431 w 7183001"/>
              <a:gd name="connsiteY1236" fmla="*/ 406432 h 5435600"/>
              <a:gd name="connsiteX1237" fmla="*/ 6422012 w 7183001"/>
              <a:gd name="connsiteY1237" fmla="*/ 308516 h 5435600"/>
              <a:gd name="connsiteX1238" fmla="*/ 6546791 w 7183001"/>
              <a:gd name="connsiteY1238" fmla="*/ 349568 h 5435600"/>
              <a:gd name="connsiteX1239" fmla="*/ 6518500 w 7183001"/>
              <a:gd name="connsiteY1239" fmla="*/ 541688 h 5435600"/>
              <a:gd name="connsiteX1240" fmla="*/ 6475353 w 7183001"/>
              <a:gd name="connsiteY1240" fmla="*/ 581121 h 5435600"/>
              <a:gd name="connsiteX1241" fmla="*/ 6432775 w 7183001"/>
              <a:gd name="connsiteY1241" fmla="*/ 620078 h 5435600"/>
              <a:gd name="connsiteX1242" fmla="*/ 6429537 w 7183001"/>
              <a:gd name="connsiteY1242" fmla="*/ 910591 h 5435600"/>
              <a:gd name="connsiteX1243" fmla="*/ 6461255 w 7183001"/>
              <a:gd name="connsiteY1243" fmla="*/ 942214 h 5435600"/>
              <a:gd name="connsiteX1244" fmla="*/ 6506881 w 7183001"/>
              <a:gd name="connsiteY1244" fmla="*/ 991458 h 5435600"/>
              <a:gd name="connsiteX1245" fmla="*/ 6542790 w 7183001"/>
              <a:gd name="connsiteY1245" fmla="*/ 1078897 h 5435600"/>
              <a:gd name="connsiteX1246" fmla="*/ 6574031 w 7183001"/>
              <a:gd name="connsiteY1246" fmla="*/ 1280351 h 5435600"/>
              <a:gd name="connsiteX1247" fmla="*/ 6336098 w 7183001"/>
              <a:gd name="connsiteY1247" fmla="*/ 1703071 h 5435600"/>
              <a:gd name="connsiteX1248" fmla="*/ 6242371 w 7183001"/>
              <a:gd name="connsiteY1248" fmla="*/ 1778318 h 5435600"/>
              <a:gd name="connsiteX1249" fmla="*/ 6002151 w 7183001"/>
              <a:gd name="connsiteY1249" fmla="*/ 1720692 h 5435600"/>
              <a:gd name="connsiteX1250" fmla="*/ 5764026 w 7183001"/>
              <a:gd name="connsiteY1250" fmla="*/ 1692974 h 5435600"/>
              <a:gd name="connsiteX1251" fmla="*/ 5720400 w 7183001"/>
              <a:gd name="connsiteY1251" fmla="*/ 1768031 h 5435600"/>
              <a:gd name="connsiteX1252" fmla="*/ 5795457 w 7183001"/>
              <a:gd name="connsiteY1252" fmla="*/ 1934147 h 5435600"/>
              <a:gd name="connsiteX1253" fmla="*/ 5869754 w 7183001"/>
              <a:gd name="connsiteY1253" fmla="*/ 2119599 h 5435600"/>
              <a:gd name="connsiteX1254" fmla="*/ 5829557 w 7183001"/>
              <a:gd name="connsiteY1254" fmla="*/ 2187607 h 5435600"/>
              <a:gd name="connsiteX1255" fmla="*/ 5686009 w 7183001"/>
              <a:gd name="connsiteY1255" fmla="*/ 2238935 h 5435600"/>
              <a:gd name="connsiteX1256" fmla="*/ 5641629 w 7183001"/>
              <a:gd name="connsiteY1256" fmla="*/ 2236090 h 5435600"/>
              <a:gd name="connsiteX1257" fmla="*/ 5599814 w 7183001"/>
              <a:gd name="connsiteY1257" fmla="*/ 2224088 h 5435600"/>
              <a:gd name="connsiteX1258" fmla="*/ 5560477 w 7183001"/>
              <a:gd name="connsiteY1258" fmla="*/ 2174939 h 5435600"/>
              <a:gd name="connsiteX1259" fmla="*/ 5540759 w 7183001"/>
              <a:gd name="connsiteY1259" fmla="*/ 2022539 h 5435600"/>
              <a:gd name="connsiteX1260" fmla="*/ 5508183 w 7183001"/>
              <a:gd name="connsiteY1260" fmla="*/ 1859757 h 5435600"/>
              <a:gd name="connsiteX1261" fmla="*/ 5474560 w 7183001"/>
              <a:gd name="connsiteY1261" fmla="*/ 1843755 h 5435600"/>
              <a:gd name="connsiteX1262" fmla="*/ 5473894 w 7183001"/>
              <a:gd name="connsiteY1262" fmla="*/ 1843755 h 5435600"/>
              <a:gd name="connsiteX1263" fmla="*/ 5360166 w 7183001"/>
              <a:gd name="connsiteY1263" fmla="*/ 1816609 h 5435600"/>
              <a:gd name="connsiteX1264" fmla="*/ 5325590 w 7183001"/>
              <a:gd name="connsiteY1264" fmla="*/ 1714882 h 5435600"/>
              <a:gd name="connsiteX1265" fmla="*/ 5315398 w 7183001"/>
              <a:gd name="connsiteY1265" fmla="*/ 1649445 h 5435600"/>
              <a:gd name="connsiteX1266" fmla="*/ 5300254 w 7183001"/>
              <a:gd name="connsiteY1266" fmla="*/ 1617155 h 5435600"/>
              <a:gd name="connsiteX1267" fmla="*/ 5280251 w 7183001"/>
              <a:gd name="connsiteY1267" fmla="*/ 1565625 h 5435600"/>
              <a:gd name="connsiteX1268" fmla="*/ 5348260 w 7183001"/>
              <a:gd name="connsiteY1268" fmla="*/ 1441133 h 5435600"/>
              <a:gd name="connsiteX1269" fmla="*/ 5403124 w 7183001"/>
              <a:gd name="connsiteY1269" fmla="*/ 1378364 h 5435600"/>
              <a:gd name="connsiteX1270" fmla="*/ 5427888 w 7183001"/>
              <a:gd name="connsiteY1270" fmla="*/ 1210247 h 5435600"/>
              <a:gd name="connsiteX1271" fmla="*/ 5460844 w 7183001"/>
              <a:gd name="connsiteY1271" fmla="*/ 1029272 h 5435600"/>
              <a:gd name="connsiteX1272" fmla="*/ 5574479 w 7183001"/>
              <a:gd name="connsiteY1272" fmla="*/ 952501 h 5435600"/>
              <a:gd name="connsiteX1273" fmla="*/ 5598195 w 7183001"/>
              <a:gd name="connsiteY1273" fmla="*/ 941452 h 5435600"/>
              <a:gd name="connsiteX1274" fmla="*/ 5703066 w 7183001"/>
              <a:gd name="connsiteY1274" fmla="*/ 831914 h 5435600"/>
              <a:gd name="connsiteX1275" fmla="*/ 5704399 w 7183001"/>
              <a:gd name="connsiteY1275" fmla="*/ 802196 h 5435600"/>
              <a:gd name="connsiteX1276" fmla="*/ 5706494 w 7183001"/>
              <a:gd name="connsiteY1276" fmla="*/ 767239 h 5435600"/>
              <a:gd name="connsiteX1277" fmla="*/ 5756882 w 7183001"/>
              <a:gd name="connsiteY1277" fmla="*/ 686182 h 5435600"/>
              <a:gd name="connsiteX1278" fmla="*/ 5772407 w 7183001"/>
              <a:gd name="connsiteY1278" fmla="*/ 668656 h 5435600"/>
              <a:gd name="connsiteX1279" fmla="*/ 5861752 w 7183001"/>
              <a:gd name="connsiteY1279" fmla="*/ 513113 h 5435600"/>
              <a:gd name="connsiteX1280" fmla="*/ 5952620 w 7183001"/>
              <a:gd name="connsiteY1280" fmla="*/ 355188 h 5435600"/>
              <a:gd name="connsiteX1281" fmla="*/ 6067492 w 7183001"/>
              <a:gd name="connsiteY1281" fmla="*/ 290799 h 5435600"/>
              <a:gd name="connsiteX1282" fmla="*/ 367637 w 7183001"/>
              <a:gd name="connsiteY1282" fmla="*/ 273653 h 5435600"/>
              <a:gd name="connsiteX1283" fmla="*/ 376685 w 7183001"/>
              <a:gd name="connsiteY1283" fmla="*/ 276510 h 5435600"/>
              <a:gd name="connsiteX1284" fmla="*/ 477841 w 7183001"/>
              <a:gd name="connsiteY1284" fmla="*/ 790289 h 5435600"/>
              <a:gd name="connsiteX1285" fmla="*/ 633479 w 7183001"/>
              <a:gd name="connsiteY1285" fmla="*/ 1008126 h 5435600"/>
              <a:gd name="connsiteX1286" fmla="*/ 793690 w 7183001"/>
              <a:gd name="connsiteY1286" fmla="*/ 1233488 h 5435600"/>
              <a:gd name="connsiteX1287" fmla="*/ 956758 w 7183001"/>
              <a:gd name="connsiteY1287" fmla="*/ 1578292 h 5435600"/>
              <a:gd name="connsiteX1288" fmla="*/ 1073534 w 7183001"/>
              <a:gd name="connsiteY1288" fmla="*/ 1923669 h 5435600"/>
              <a:gd name="connsiteX1289" fmla="*/ 1100680 w 7183001"/>
              <a:gd name="connsiteY1289" fmla="*/ 2227993 h 5435600"/>
              <a:gd name="connsiteX1290" fmla="*/ 1110681 w 7183001"/>
              <a:gd name="connsiteY1290" fmla="*/ 2410968 h 5435600"/>
              <a:gd name="connsiteX1291" fmla="*/ 1580454 w 7183001"/>
              <a:gd name="connsiteY1291" fmla="*/ 3145917 h 5435600"/>
              <a:gd name="connsiteX1292" fmla="*/ 1774860 w 7183001"/>
              <a:gd name="connsiteY1292" fmla="*/ 3189351 h 5435600"/>
              <a:gd name="connsiteX1293" fmla="*/ 2063658 w 7183001"/>
              <a:gd name="connsiteY1293" fmla="*/ 3279553 h 5435600"/>
              <a:gd name="connsiteX1294" fmla="*/ 2287496 w 7183001"/>
              <a:gd name="connsiteY1294" fmla="*/ 3671697 h 5435600"/>
              <a:gd name="connsiteX1295" fmla="*/ 2305497 w 7183001"/>
              <a:gd name="connsiteY1295" fmla="*/ 3749040 h 5435600"/>
              <a:gd name="connsiteX1296" fmla="*/ 2432561 w 7183001"/>
              <a:gd name="connsiteY1296" fmla="*/ 4102321 h 5435600"/>
              <a:gd name="connsiteX1297" fmla="*/ 2546004 w 7183001"/>
              <a:gd name="connsiteY1297" fmla="*/ 4235099 h 5435600"/>
              <a:gd name="connsiteX1298" fmla="*/ 2708024 w 7183001"/>
              <a:gd name="connsiteY1298" fmla="*/ 4467891 h 5435600"/>
              <a:gd name="connsiteX1299" fmla="*/ 2682402 w 7183001"/>
              <a:gd name="connsiteY1299" fmla="*/ 4804789 h 5435600"/>
              <a:gd name="connsiteX1300" fmla="*/ 2661733 w 7183001"/>
              <a:gd name="connsiteY1300" fmla="*/ 4887752 h 5435600"/>
              <a:gd name="connsiteX1301" fmla="*/ 2756697 w 7183001"/>
              <a:gd name="connsiteY1301" fmla="*/ 5268753 h 5435600"/>
              <a:gd name="connsiteX1302" fmla="*/ 2751649 w 7183001"/>
              <a:gd name="connsiteY1302" fmla="*/ 5276849 h 5435600"/>
              <a:gd name="connsiteX1303" fmla="*/ 2652398 w 7183001"/>
              <a:gd name="connsiteY1303" fmla="*/ 4885657 h 5435600"/>
              <a:gd name="connsiteX1304" fmla="*/ 2673068 w 7183001"/>
              <a:gd name="connsiteY1304" fmla="*/ 4802409 h 5435600"/>
              <a:gd name="connsiteX1305" fmla="*/ 2698785 w 7183001"/>
              <a:gd name="connsiteY1305" fmla="*/ 4470748 h 5435600"/>
              <a:gd name="connsiteX1306" fmla="*/ 2538956 w 7183001"/>
              <a:gd name="connsiteY1306" fmla="*/ 4241767 h 5435600"/>
              <a:gd name="connsiteX1307" fmla="*/ 2424465 w 7183001"/>
              <a:gd name="connsiteY1307" fmla="*/ 4107749 h 5435600"/>
              <a:gd name="connsiteX1308" fmla="*/ 2295972 w 7183001"/>
              <a:gd name="connsiteY1308" fmla="*/ 3751231 h 5435600"/>
              <a:gd name="connsiteX1309" fmla="*/ 2278066 w 7183001"/>
              <a:gd name="connsiteY1309" fmla="*/ 3674078 h 5435600"/>
              <a:gd name="connsiteX1310" fmla="*/ 2058229 w 7183001"/>
              <a:gd name="connsiteY1310" fmla="*/ 3287649 h 5435600"/>
              <a:gd name="connsiteX1311" fmla="*/ 1773146 w 7183001"/>
              <a:gd name="connsiteY1311" fmla="*/ 3198971 h 5435600"/>
              <a:gd name="connsiteX1312" fmla="*/ 1577121 w 7183001"/>
              <a:gd name="connsiteY1312" fmla="*/ 3155156 h 5435600"/>
              <a:gd name="connsiteX1313" fmla="*/ 1239555 w 7183001"/>
              <a:gd name="connsiteY1313" fmla="*/ 2860453 h 5435600"/>
              <a:gd name="connsiteX1314" fmla="*/ 1100966 w 7183001"/>
              <a:gd name="connsiteY1314" fmla="*/ 2412111 h 5435600"/>
              <a:gd name="connsiteX1315" fmla="*/ 1090965 w 7183001"/>
              <a:gd name="connsiteY1315" fmla="*/ 2228564 h 5435600"/>
              <a:gd name="connsiteX1316" fmla="*/ 1064009 w 7183001"/>
              <a:gd name="connsiteY1316" fmla="*/ 1925764 h 5435600"/>
              <a:gd name="connsiteX1317" fmla="*/ 947804 w 7183001"/>
              <a:gd name="connsiteY1317" fmla="*/ 1582198 h 5435600"/>
              <a:gd name="connsiteX1318" fmla="*/ 785403 w 7183001"/>
              <a:gd name="connsiteY1318" fmla="*/ 1238631 h 5435600"/>
              <a:gd name="connsiteX1319" fmla="*/ 625764 w 7183001"/>
              <a:gd name="connsiteY1319" fmla="*/ 1014222 h 5435600"/>
              <a:gd name="connsiteX1320" fmla="*/ 469554 w 7183001"/>
              <a:gd name="connsiteY1320" fmla="*/ 795528 h 5435600"/>
              <a:gd name="connsiteX1321" fmla="*/ 367637 w 7183001"/>
              <a:gd name="connsiteY1321" fmla="*/ 273653 h 5435600"/>
              <a:gd name="connsiteX1322" fmla="*/ 2408531 w 7183001"/>
              <a:gd name="connsiteY1322" fmla="*/ 239052 h 5435600"/>
              <a:gd name="connsiteX1323" fmla="*/ 2288449 w 7183001"/>
              <a:gd name="connsiteY1323" fmla="*/ 301752 h 5435600"/>
              <a:gd name="connsiteX1324" fmla="*/ 2262826 w 7183001"/>
              <a:gd name="connsiteY1324" fmla="*/ 483013 h 5435600"/>
              <a:gd name="connsiteX1325" fmla="*/ 2285877 w 7183001"/>
              <a:gd name="connsiteY1325" fmla="*/ 527780 h 5435600"/>
              <a:gd name="connsiteX1326" fmla="*/ 2312071 w 7183001"/>
              <a:gd name="connsiteY1326" fmla="*/ 534162 h 5435600"/>
              <a:gd name="connsiteX1327" fmla="*/ 2326834 w 7183001"/>
              <a:gd name="connsiteY1327" fmla="*/ 524637 h 5435600"/>
              <a:gd name="connsiteX1328" fmla="*/ 2330549 w 7183001"/>
              <a:gd name="connsiteY1328" fmla="*/ 500348 h 5435600"/>
              <a:gd name="connsiteX1329" fmla="*/ 2327882 w 7183001"/>
              <a:gd name="connsiteY1329" fmla="*/ 389382 h 5435600"/>
              <a:gd name="connsiteX1330" fmla="*/ 2335216 w 7183001"/>
              <a:gd name="connsiteY1330" fmla="*/ 343567 h 5435600"/>
              <a:gd name="connsiteX1331" fmla="*/ 2368173 w 7183001"/>
              <a:gd name="connsiteY1331" fmla="*/ 317468 h 5435600"/>
              <a:gd name="connsiteX1332" fmla="*/ 2368935 w 7183001"/>
              <a:gd name="connsiteY1332" fmla="*/ 317468 h 5435600"/>
              <a:gd name="connsiteX1333" fmla="*/ 2407511 w 7183001"/>
              <a:gd name="connsiteY1333" fmla="*/ 358712 h 5435600"/>
              <a:gd name="connsiteX1334" fmla="*/ 2400844 w 7183001"/>
              <a:gd name="connsiteY1334" fmla="*/ 404813 h 5435600"/>
              <a:gd name="connsiteX1335" fmla="*/ 2398177 w 7183001"/>
              <a:gd name="connsiteY1335" fmla="*/ 414814 h 5435600"/>
              <a:gd name="connsiteX1336" fmla="*/ 2409797 w 7183001"/>
              <a:gd name="connsiteY1336" fmla="*/ 640080 h 5435600"/>
              <a:gd name="connsiteX1337" fmla="*/ 2424942 w 7183001"/>
              <a:gd name="connsiteY1337" fmla="*/ 854869 h 5435600"/>
              <a:gd name="connsiteX1338" fmla="*/ 2400463 w 7183001"/>
              <a:gd name="connsiteY1338" fmla="*/ 913638 h 5435600"/>
              <a:gd name="connsiteX1339" fmla="*/ 2341217 w 7183001"/>
              <a:gd name="connsiteY1339" fmla="*/ 937260 h 5435600"/>
              <a:gd name="connsiteX1340" fmla="*/ 2292449 w 7183001"/>
              <a:gd name="connsiteY1340" fmla="*/ 880777 h 5435600"/>
              <a:gd name="connsiteX1341" fmla="*/ 2290544 w 7183001"/>
              <a:gd name="connsiteY1341" fmla="*/ 824865 h 5435600"/>
              <a:gd name="connsiteX1342" fmla="*/ 2291306 w 7183001"/>
              <a:gd name="connsiteY1342" fmla="*/ 806387 h 5435600"/>
              <a:gd name="connsiteX1343" fmla="*/ 2216249 w 7183001"/>
              <a:gd name="connsiteY1343" fmla="*/ 597979 h 5435600"/>
              <a:gd name="connsiteX1344" fmla="*/ 2200914 w 7183001"/>
              <a:gd name="connsiteY1344" fmla="*/ 581215 h 5435600"/>
              <a:gd name="connsiteX1345" fmla="*/ 2168052 w 7183001"/>
              <a:gd name="connsiteY1345" fmla="*/ 541401 h 5435600"/>
              <a:gd name="connsiteX1346" fmla="*/ 2134143 w 7183001"/>
              <a:gd name="connsiteY1346" fmla="*/ 421100 h 5435600"/>
              <a:gd name="connsiteX1347" fmla="*/ 2118428 w 7183001"/>
              <a:gd name="connsiteY1347" fmla="*/ 339662 h 5435600"/>
              <a:gd name="connsiteX1348" fmla="*/ 2107950 w 7183001"/>
              <a:gd name="connsiteY1348" fmla="*/ 321564 h 5435600"/>
              <a:gd name="connsiteX1349" fmla="*/ 2086138 w 7183001"/>
              <a:gd name="connsiteY1349" fmla="*/ 315849 h 5435600"/>
              <a:gd name="connsiteX1350" fmla="*/ 1960027 w 7183001"/>
              <a:gd name="connsiteY1350" fmla="*/ 348806 h 5435600"/>
              <a:gd name="connsiteX1351" fmla="*/ 1957931 w 7183001"/>
              <a:gd name="connsiteY1351" fmla="*/ 490728 h 5435600"/>
              <a:gd name="connsiteX1352" fmla="*/ 2002889 w 7183001"/>
              <a:gd name="connsiteY1352" fmla="*/ 585883 h 5435600"/>
              <a:gd name="connsiteX1353" fmla="*/ 2090233 w 7183001"/>
              <a:gd name="connsiteY1353" fmla="*/ 668846 h 5435600"/>
              <a:gd name="connsiteX1354" fmla="*/ 2195961 w 7183001"/>
              <a:gd name="connsiteY1354" fmla="*/ 783717 h 5435600"/>
              <a:gd name="connsiteX1355" fmla="*/ 2215392 w 7183001"/>
              <a:gd name="connsiteY1355" fmla="*/ 921163 h 5435600"/>
              <a:gd name="connsiteX1356" fmla="*/ 2216059 w 7183001"/>
              <a:gd name="connsiteY1356" fmla="*/ 966026 h 5435600"/>
              <a:gd name="connsiteX1357" fmla="*/ 2292354 w 7183001"/>
              <a:gd name="connsiteY1357" fmla="*/ 1116235 h 5435600"/>
              <a:gd name="connsiteX1358" fmla="*/ 2331978 w 7183001"/>
              <a:gd name="connsiteY1358" fmla="*/ 1124426 h 5435600"/>
              <a:gd name="connsiteX1359" fmla="*/ 2412083 w 7183001"/>
              <a:gd name="connsiteY1359" fmla="*/ 1095661 h 5435600"/>
              <a:gd name="connsiteX1360" fmla="*/ 2485045 w 7183001"/>
              <a:gd name="connsiteY1360" fmla="*/ 989838 h 5435600"/>
              <a:gd name="connsiteX1361" fmla="*/ 2543433 w 7183001"/>
              <a:gd name="connsiteY1361" fmla="*/ 728663 h 5435600"/>
              <a:gd name="connsiteX1362" fmla="*/ 2548386 w 7183001"/>
              <a:gd name="connsiteY1362" fmla="*/ 561689 h 5435600"/>
              <a:gd name="connsiteX1363" fmla="*/ 2542290 w 7183001"/>
              <a:gd name="connsiteY1363" fmla="*/ 532924 h 5435600"/>
              <a:gd name="connsiteX1364" fmla="*/ 2533051 w 7183001"/>
              <a:gd name="connsiteY1364" fmla="*/ 469963 h 5435600"/>
              <a:gd name="connsiteX1365" fmla="*/ 2549719 w 7183001"/>
              <a:gd name="connsiteY1365" fmla="*/ 406908 h 5435600"/>
              <a:gd name="connsiteX1366" fmla="*/ 2568388 w 7183001"/>
              <a:gd name="connsiteY1366" fmla="*/ 385191 h 5435600"/>
              <a:gd name="connsiteX1367" fmla="*/ 2586772 w 7183001"/>
              <a:gd name="connsiteY1367" fmla="*/ 362522 h 5435600"/>
              <a:gd name="connsiteX1368" fmla="*/ 2514000 w 7183001"/>
              <a:gd name="connsiteY1368" fmla="*/ 290989 h 5435600"/>
              <a:gd name="connsiteX1369" fmla="*/ 2492284 w 7183001"/>
              <a:gd name="connsiteY1369" fmla="*/ 276035 h 5435600"/>
              <a:gd name="connsiteX1370" fmla="*/ 2451136 w 7183001"/>
              <a:gd name="connsiteY1370" fmla="*/ 248889 h 5435600"/>
              <a:gd name="connsiteX1371" fmla="*/ 2408531 w 7183001"/>
              <a:gd name="connsiteY1371" fmla="*/ 239052 h 5435600"/>
              <a:gd name="connsiteX1372" fmla="*/ 2404939 w 7183001"/>
              <a:gd name="connsiteY1372" fmla="*/ 229553 h 5435600"/>
              <a:gd name="connsiteX1373" fmla="*/ 2455136 w 7183001"/>
              <a:gd name="connsiteY1373" fmla="*/ 240316 h 5435600"/>
              <a:gd name="connsiteX1374" fmla="*/ 2498094 w 7183001"/>
              <a:gd name="connsiteY1374" fmla="*/ 268510 h 5435600"/>
              <a:gd name="connsiteX1375" fmla="*/ 2519239 w 7183001"/>
              <a:gd name="connsiteY1375" fmla="*/ 283083 h 5435600"/>
              <a:gd name="connsiteX1376" fmla="*/ 2595916 w 7183001"/>
              <a:gd name="connsiteY1376" fmla="*/ 365093 h 5435600"/>
              <a:gd name="connsiteX1377" fmla="*/ 2575056 w 7183001"/>
              <a:gd name="connsiteY1377" fmla="*/ 392049 h 5435600"/>
              <a:gd name="connsiteX1378" fmla="*/ 2558101 w 7183001"/>
              <a:gd name="connsiteY1378" fmla="*/ 411575 h 5435600"/>
              <a:gd name="connsiteX1379" fmla="*/ 2542576 w 7183001"/>
              <a:gd name="connsiteY1379" fmla="*/ 470154 h 5435600"/>
              <a:gd name="connsiteX1380" fmla="*/ 2551624 w 7183001"/>
              <a:gd name="connsiteY1380" fmla="*/ 530828 h 5435600"/>
              <a:gd name="connsiteX1381" fmla="*/ 2557816 w 7183001"/>
              <a:gd name="connsiteY1381" fmla="*/ 560165 h 5435600"/>
              <a:gd name="connsiteX1382" fmla="*/ 2552863 w 7183001"/>
              <a:gd name="connsiteY1382" fmla="*/ 729996 h 5435600"/>
              <a:gd name="connsiteX1383" fmla="*/ 2493808 w 7183001"/>
              <a:gd name="connsiteY1383" fmla="*/ 993553 h 5435600"/>
              <a:gd name="connsiteX1384" fmla="*/ 2417893 w 7183001"/>
              <a:gd name="connsiteY1384" fmla="*/ 1103281 h 5435600"/>
              <a:gd name="connsiteX1385" fmla="*/ 2353230 w 7183001"/>
              <a:gd name="connsiteY1385" fmla="*/ 1132142 h 5435600"/>
              <a:gd name="connsiteX1386" fmla="*/ 2319858 w 7183001"/>
              <a:gd name="connsiteY1386" fmla="*/ 1133365 h 5435600"/>
              <a:gd name="connsiteX1387" fmla="*/ 2288639 w 7183001"/>
              <a:gd name="connsiteY1387" fmla="*/ 1125284 h 5435600"/>
              <a:gd name="connsiteX1388" fmla="*/ 2206629 w 7183001"/>
              <a:gd name="connsiteY1388" fmla="*/ 966788 h 5435600"/>
              <a:gd name="connsiteX1389" fmla="*/ 2205962 w 7183001"/>
              <a:gd name="connsiteY1389" fmla="*/ 921449 h 5435600"/>
              <a:gd name="connsiteX1390" fmla="*/ 2187388 w 7183001"/>
              <a:gd name="connsiteY1390" fmla="*/ 787908 h 5435600"/>
              <a:gd name="connsiteX1391" fmla="*/ 2084423 w 7183001"/>
              <a:gd name="connsiteY1391" fmla="*/ 676561 h 5435600"/>
              <a:gd name="connsiteX1392" fmla="*/ 1995269 w 7183001"/>
              <a:gd name="connsiteY1392" fmla="*/ 591598 h 5435600"/>
              <a:gd name="connsiteX1393" fmla="*/ 1948977 w 7183001"/>
              <a:gd name="connsiteY1393" fmla="*/ 494062 h 5435600"/>
              <a:gd name="connsiteX1394" fmla="*/ 1952788 w 7183001"/>
              <a:gd name="connsiteY1394" fmla="*/ 342900 h 5435600"/>
              <a:gd name="connsiteX1395" fmla="*/ 2086900 w 7183001"/>
              <a:gd name="connsiteY1395" fmla="*/ 306515 h 5435600"/>
              <a:gd name="connsiteX1396" fmla="*/ 2113760 w 7183001"/>
              <a:gd name="connsiteY1396" fmla="*/ 314135 h 5435600"/>
              <a:gd name="connsiteX1397" fmla="*/ 2127476 w 7183001"/>
              <a:gd name="connsiteY1397" fmla="*/ 336804 h 5435600"/>
              <a:gd name="connsiteX1398" fmla="*/ 2143573 w 7183001"/>
              <a:gd name="connsiteY1398" fmla="*/ 419957 h 5435600"/>
              <a:gd name="connsiteX1399" fmla="*/ 2176054 w 7183001"/>
              <a:gd name="connsiteY1399" fmla="*/ 536353 h 5435600"/>
              <a:gd name="connsiteX1400" fmla="*/ 2207867 w 7183001"/>
              <a:gd name="connsiteY1400" fmla="*/ 574738 h 5435600"/>
              <a:gd name="connsiteX1401" fmla="*/ 2223393 w 7183001"/>
              <a:gd name="connsiteY1401" fmla="*/ 591789 h 5435600"/>
              <a:gd name="connsiteX1402" fmla="*/ 2300736 w 7183001"/>
              <a:gd name="connsiteY1402" fmla="*/ 806577 h 5435600"/>
              <a:gd name="connsiteX1403" fmla="*/ 2299974 w 7183001"/>
              <a:gd name="connsiteY1403" fmla="*/ 825246 h 5435600"/>
              <a:gd name="connsiteX1404" fmla="*/ 2301688 w 7183001"/>
              <a:gd name="connsiteY1404" fmla="*/ 878682 h 5435600"/>
              <a:gd name="connsiteX1405" fmla="*/ 2343027 w 7183001"/>
              <a:gd name="connsiteY1405" fmla="*/ 927735 h 5435600"/>
              <a:gd name="connsiteX1406" fmla="*/ 2393033 w 7183001"/>
              <a:gd name="connsiteY1406" fmla="*/ 907257 h 5435600"/>
              <a:gd name="connsiteX1407" fmla="*/ 2415417 w 7183001"/>
              <a:gd name="connsiteY1407" fmla="*/ 852869 h 5435600"/>
              <a:gd name="connsiteX1408" fmla="*/ 2400272 w 7183001"/>
              <a:gd name="connsiteY1408" fmla="*/ 641699 h 5435600"/>
              <a:gd name="connsiteX1409" fmla="*/ 2388842 w 7183001"/>
              <a:gd name="connsiteY1409" fmla="*/ 412242 h 5435600"/>
              <a:gd name="connsiteX1410" fmla="*/ 2391509 w 7183001"/>
              <a:gd name="connsiteY1410" fmla="*/ 402145 h 5435600"/>
              <a:gd name="connsiteX1411" fmla="*/ 2397891 w 7183001"/>
              <a:gd name="connsiteY1411" fmla="*/ 359474 h 5435600"/>
              <a:gd name="connsiteX1412" fmla="*/ 2368744 w 7183001"/>
              <a:gd name="connsiteY1412" fmla="*/ 326803 h 5435600"/>
              <a:gd name="connsiteX1413" fmla="*/ 2368268 w 7183001"/>
              <a:gd name="connsiteY1413" fmla="*/ 326803 h 5435600"/>
              <a:gd name="connsiteX1414" fmla="*/ 2343884 w 7183001"/>
              <a:gd name="connsiteY1414" fmla="*/ 346996 h 5435600"/>
              <a:gd name="connsiteX1415" fmla="*/ 2337312 w 7183001"/>
              <a:gd name="connsiteY1415" fmla="*/ 388906 h 5435600"/>
              <a:gd name="connsiteX1416" fmla="*/ 2339979 w 7183001"/>
              <a:gd name="connsiteY1416" fmla="*/ 499872 h 5435600"/>
              <a:gd name="connsiteX1417" fmla="*/ 2334931 w 7183001"/>
              <a:gd name="connsiteY1417" fmla="*/ 529209 h 5435600"/>
              <a:gd name="connsiteX1418" fmla="*/ 2313785 w 7183001"/>
              <a:gd name="connsiteY1418" fmla="*/ 543306 h 5435600"/>
              <a:gd name="connsiteX1419" fmla="*/ 2279971 w 7183001"/>
              <a:gd name="connsiteY1419" fmla="*/ 535019 h 5435600"/>
              <a:gd name="connsiteX1420" fmla="*/ 2253587 w 7183001"/>
              <a:gd name="connsiteY1420" fmla="*/ 484918 h 5435600"/>
              <a:gd name="connsiteX1421" fmla="*/ 2280638 w 7183001"/>
              <a:gd name="connsiteY1421" fmla="*/ 296132 h 5435600"/>
              <a:gd name="connsiteX1422" fmla="*/ 2404939 w 7183001"/>
              <a:gd name="connsiteY1422" fmla="*/ 229553 h 5435600"/>
              <a:gd name="connsiteX1423" fmla="*/ 791594 w 7183001"/>
              <a:gd name="connsiteY1423" fmla="*/ 229361 h 5435600"/>
              <a:gd name="connsiteX1424" fmla="*/ 835314 w 7183001"/>
              <a:gd name="connsiteY1424" fmla="*/ 238982 h 5435600"/>
              <a:gd name="connsiteX1425" fmla="*/ 842648 w 7183001"/>
              <a:gd name="connsiteY1425" fmla="*/ 242316 h 5435600"/>
              <a:gd name="connsiteX1426" fmla="*/ 838457 w 7183001"/>
              <a:gd name="connsiteY1426" fmla="*/ 249173 h 5435600"/>
              <a:gd name="connsiteX1427" fmla="*/ 921801 w 7183001"/>
              <a:gd name="connsiteY1427" fmla="*/ 780383 h 5435600"/>
              <a:gd name="connsiteX1428" fmla="*/ 1051056 w 7183001"/>
              <a:gd name="connsiteY1428" fmla="*/ 867822 h 5435600"/>
              <a:gd name="connsiteX1429" fmla="*/ 1255462 w 7183001"/>
              <a:gd name="connsiteY1429" fmla="*/ 1051369 h 5435600"/>
              <a:gd name="connsiteX1430" fmla="*/ 1234412 w 7183001"/>
              <a:gd name="connsiteY1430" fmla="*/ 1389221 h 5435600"/>
              <a:gd name="connsiteX1431" fmla="*/ 1187548 w 7183001"/>
              <a:gd name="connsiteY1431" fmla="*/ 1638300 h 5435600"/>
              <a:gd name="connsiteX1432" fmla="*/ 1338139 w 7183001"/>
              <a:gd name="connsiteY1432" fmla="*/ 1962912 h 5435600"/>
              <a:gd name="connsiteX1433" fmla="*/ 1490444 w 7183001"/>
              <a:gd name="connsiteY1433" fmla="*/ 2271426 h 5435600"/>
              <a:gd name="connsiteX1434" fmla="*/ 1472918 w 7183001"/>
              <a:gd name="connsiteY1434" fmla="*/ 2503265 h 5435600"/>
              <a:gd name="connsiteX1435" fmla="*/ 1453772 w 7183001"/>
              <a:gd name="connsiteY1435" fmla="*/ 2628042 h 5435600"/>
              <a:gd name="connsiteX1436" fmla="*/ 1589694 w 7183001"/>
              <a:gd name="connsiteY1436" fmla="*/ 2921794 h 5435600"/>
              <a:gd name="connsiteX1437" fmla="*/ 1645415 w 7183001"/>
              <a:gd name="connsiteY1437" fmla="*/ 2922078 h 5435600"/>
              <a:gd name="connsiteX1438" fmla="*/ 1671037 w 7183001"/>
              <a:gd name="connsiteY1438" fmla="*/ 2832830 h 5435600"/>
              <a:gd name="connsiteX1439" fmla="*/ 1663798 w 7183001"/>
              <a:gd name="connsiteY1439" fmla="*/ 2760821 h 5435600"/>
              <a:gd name="connsiteX1440" fmla="*/ 1653130 w 7183001"/>
              <a:gd name="connsiteY1440" fmla="*/ 2496693 h 5435600"/>
              <a:gd name="connsiteX1441" fmla="*/ 1796005 w 7183001"/>
              <a:gd name="connsiteY1441" fmla="*/ 2196750 h 5435600"/>
              <a:gd name="connsiteX1442" fmla="*/ 2083470 w 7183001"/>
              <a:gd name="connsiteY1442" fmla="*/ 2106168 h 5435600"/>
              <a:gd name="connsiteX1443" fmla="*/ 2235013 w 7183001"/>
              <a:gd name="connsiteY1443" fmla="*/ 2113978 h 5435600"/>
              <a:gd name="connsiteX1444" fmla="*/ 2368363 w 7183001"/>
              <a:gd name="connsiteY1444" fmla="*/ 2238565 h 5435600"/>
              <a:gd name="connsiteX1445" fmla="*/ 2368839 w 7183001"/>
              <a:gd name="connsiteY1445" fmla="*/ 2421064 h 5435600"/>
              <a:gd name="connsiteX1446" fmla="*/ 2100805 w 7183001"/>
              <a:gd name="connsiteY1446" fmla="*/ 2609564 h 5435600"/>
              <a:gd name="connsiteX1447" fmla="*/ 2085566 w 7183001"/>
              <a:gd name="connsiteY1447" fmla="*/ 2615660 h 5435600"/>
              <a:gd name="connsiteX1448" fmla="*/ 1847345 w 7183001"/>
              <a:gd name="connsiteY1448" fmla="*/ 2835402 h 5435600"/>
              <a:gd name="connsiteX1449" fmla="*/ 2051752 w 7183001"/>
              <a:gd name="connsiteY1449" fmla="*/ 3113626 h 5435600"/>
              <a:gd name="connsiteX1450" fmla="*/ 2147287 w 7183001"/>
              <a:gd name="connsiteY1450" fmla="*/ 3154394 h 5435600"/>
              <a:gd name="connsiteX1451" fmla="*/ 2385984 w 7183001"/>
              <a:gd name="connsiteY1451" fmla="*/ 3293268 h 5435600"/>
              <a:gd name="connsiteX1452" fmla="*/ 2501999 w 7183001"/>
              <a:gd name="connsiteY1452" fmla="*/ 3727799 h 5435600"/>
              <a:gd name="connsiteX1453" fmla="*/ 2579056 w 7183001"/>
              <a:gd name="connsiteY1453" fmla="*/ 4117657 h 5435600"/>
              <a:gd name="connsiteX1454" fmla="*/ 2675925 w 7183001"/>
              <a:gd name="connsiteY1454" fmla="*/ 4234624 h 5435600"/>
              <a:gd name="connsiteX1455" fmla="*/ 2779748 w 7183001"/>
              <a:gd name="connsiteY1455" fmla="*/ 4362640 h 5435600"/>
              <a:gd name="connsiteX1456" fmla="*/ 2834231 w 7183001"/>
              <a:gd name="connsiteY1456" fmla="*/ 4714684 h 5435600"/>
              <a:gd name="connsiteX1457" fmla="*/ 2828801 w 7183001"/>
              <a:gd name="connsiteY1457" fmla="*/ 4780407 h 5435600"/>
              <a:gd name="connsiteX1458" fmla="*/ 2830992 w 7183001"/>
              <a:gd name="connsiteY1458" fmla="*/ 5068919 h 5435600"/>
              <a:gd name="connsiteX1459" fmla="*/ 3043209 w 7183001"/>
              <a:gd name="connsiteY1459" fmla="*/ 5322094 h 5435600"/>
              <a:gd name="connsiteX1460" fmla="*/ 3040066 w 7183001"/>
              <a:gd name="connsiteY1460" fmla="*/ 5336000 h 5435600"/>
              <a:gd name="connsiteX1461" fmla="*/ 2816990 w 7183001"/>
              <a:gd name="connsiteY1461" fmla="*/ 5071776 h 5435600"/>
              <a:gd name="connsiteX1462" fmla="*/ 2814514 w 7183001"/>
              <a:gd name="connsiteY1462" fmla="*/ 4779168 h 5435600"/>
              <a:gd name="connsiteX1463" fmla="*/ 2819943 w 7183001"/>
              <a:gd name="connsiteY1463" fmla="*/ 4713637 h 5435600"/>
              <a:gd name="connsiteX1464" fmla="*/ 2767365 w 7183001"/>
              <a:gd name="connsiteY1464" fmla="*/ 4369784 h 5435600"/>
              <a:gd name="connsiteX1465" fmla="*/ 2665543 w 7183001"/>
              <a:gd name="connsiteY1465" fmla="*/ 4244530 h 5435600"/>
              <a:gd name="connsiteX1466" fmla="*/ 2566864 w 7183001"/>
              <a:gd name="connsiteY1466" fmla="*/ 4125277 h 5435600"/>
              <a:gd name="connsiteX1467" fmla="*/ 2487616 w 7183001"/>
              <a:gd name="connsiteY1467" fmla="*/ 3728371 h 5435600"/>
              <a:gd name="connsiteX1468" fmla="*/ 2375507 w 7183001"/>
              <a:gd name="connsiteY1468" fmla="*/ 3303270 h 5435600"/>
              <a:gd name="connsiteX1469" fmla="*/ 2141954 w 7183001"/>
              <a:gd name="connsiteY1469" fmla="*/ 3167919 h 5435600"/>
              <a:gd name="connsiteX1470" fmla="*/ 2045561 w 7183001"/>
              <a:gd name="connsiteY1470" fmla="*/ 3126867 h 5435600"/>
              <a:gd name="connsiteX1471" fmla="*/ 1833153 w 7183001"/>
              <a:gd name="connsiteY1471" fmla="*/ 2833592 h 5435600"/>
              <a:gd name="connsiteX1472" fmla="*/ 2080136 w 7183001"/>
              <a:gd name="connsiteY1472" fmla="*/ 2602801 h 5435600"/>
              <a:gd name="connsiteX1473" fmla="*/ 2095471 w 7183001"/>
              <a:gd name="connsiteY1473" fmla="*/ 2596705 h 5435600"/>
              <a:gd name="connsiteX1474" fmla="*/ 2355885 w 7183001"/>
              <a:gd name="connsiteY1474" fmla="*/ 2415254 h 5435600"/>
              <a:gd name="connsiteX1475" fmla="*/ 2355123 w 7183001"/>
              <a:gd name="connsiteY1475" fmla="*/ 2244661 h 5435600"/>
              <a:gd name="connsiteX1476" fmla="*/ 2230727 w 7183001"/>
              <a:gd name="connsiteY1476" fmla="*/ 2127980 h 5435600"/>
              <a:gd name="connsiteX1477" fmla="*/ 2084613 w 7183001"/>
              <a:gd name="connsiteY1477" fmla="*/ 2120741 h 5435600"/>
              <a:gd name="connsiteX1478" fmla="*/ 1804769 w 7183001"/>
              <a:gd name="connsiteY1478" fmla="*/ 2208371 h 5435600"/>
              <a:gd name="connsiteX1479" fmla="*/ 1667323 w 7183001"/>
              <a:gd name="connsiteY1479" fmla="*/ 2498407 h 5435600"/>
              <a:gd name="connsiteX1480" fmla="*/ 1677896 w 7183001"/>
              <a:gd name="connsiteY1480" fmla="*/ 2759773 h 5435600"/>
              <a:gd name="connsiteX1481" fmla="*/ 1685135 w 7183001"/>
              <a:gd name="connsiteY1481" fmla="*/ 2831973 h 5435600"/>
              <a:gd name="connsiteX1482" fmla="*/ 1652369 w 7183001"/>
              <a:gd name="connsiteY1482" fmla="*/ 2934938 h 5435600"/>
              <a:gd name="connsiteX1483" fmla="*/ 1584836 w 7183001"/>
              <a:gd name="connsiteY1483" fmla="*/ 2935700 h 5435600"/>
              <a:gd name="connsiteX1484" fmla="*/ 1439485 w 7183001"/>
              <a:gd name="connsiteY1484" fmla="*/ 2627185 h 5435600"/>
              <a:gd name="connsiteX1485" fmla="*/ 1458821 w 7183001"/>
              <a:gd name="connsiteY1485" fmla="*/ 2501074 h 5435600"/>
              <a:gd name="connsiteX1486" fmla="*/ 1476346 w 7183001"/>
              <a:gd name="connsiteY1486" fmla="*/ 2273808 h 5435600"/>
              <a:gd name="connsiteX1487" fmla="*/ 1326423 w 7183001"/>
              <a:gd name="connsiteY1487" fmla="*/ 1971484 h 5435600"/>
              <a:gd name="connsiteX1488" fmla="*/ 1173261 w 7183001"/>
              <a:gd name="connsiteY1488" fmla="*/ 1639538 h 5435600"/>
              <a:gd name="connsiteX1489" fmla="*/ 1220791 w 7183001"/>
              <a:gd name="connsiteY1489" fmla="*/ 1385316 h 5435600"/>
              <a:gd name="connsiteX1490" fmla="*/ 1242603 w 7183001"/>
              <a:gd name="connsiteY1490" fmla="*/ 1057846 h 5435600"/>
              <a:gd name="connsiteX1491" fmla="*/ 1043816 w 7183001"/>
              <a:gd name="connsiteY1491" fmla="*/ 880395 h 5435600"/>
              <a:gd name="connsiteX1492" fmla="*/ 912562 w 7183001"/>
              <a:gd name="connsiteY1492" fmla="*/ 791527 h 5435600"/>
              <a:gd name="connsiteX1493" fmla="*/ 822074 w 7183001"/>
              <a:gd name="connsiteY1493" fmla="*/ 249269 h 5435600"/>
              <a:gd name="connsiteX1494" fmla="*/ 728348 w 7183001"/>
              <a:gd name="connsiteY1494" fmla="*/ 266318 h 5435600"/>
              <a:gd name="connsiteX1495" fmla="*/ 656720 w 7183001"/>
              <a:gd name="connsiteY1495" fmla="*/ 423100 h 5435600"/>
              <a:gd name="connsiteX1496" fmla="*/ 763591 w 7183001"/>
              <a:gd name="connsiteY1496" fmla="*/ 640746 h 5435600"/>
              <a:gd name="connsiteX1497" fmla="*/ 798643 w 7183001"/>
              <a:gd name="connsiteY1497" fmla="*/ 690562 h 5435600"/>
              <a:gd name="connsiteX1498" fmla="*/ 848268 w 7183001"/>
              <a:gd name="connsiteY1498" fmla="*/ 827055 h 5435600"/>
              <a:gd name="connsiteX1499" fmla="*/ 808168 w 7183001"/>
              <a:gd name="connsiteY1499" fmla="*/ 904303 h 5435600"/>
              <a:gd name="connsiteX1500" fmla="*/ 748255 w 7183001"/>
              <a:gd name="connsiteY1500" fmla="*/ 921829 h 5435600"/>
              <a:gd name="connsiteX1501" fmla="*/ 685486 w 7183001"/>
              <a:gd name="connsiteY1501" fmla="*/ 885825 h 5435600"/>
              <a:gd name="connsiteX1502" fmla="*/ 518798 w 7183001"/>
              <a:gd name="connsiteY1502" fmla="*/ 258032 h 5435600"/>
              <a:gd name="connsiteX1503" fmla="*/ 532419 w 7183001"/>
              <a:gd name="connsiteY1503" fmla="*/ 262413 h 5435600"/>
              <a:gd name="connsiteX1504" fmla="*/ 695106 w 7183001"/>
              <a:gd name="connsiteY1504" fmla="*/ 875252 h 5435600"/>
              <a:gd name="connsiteX1505" fmla="*/ 750446 w 7183001"/>
              <a:gd name="connsiteY1505" fmla="*/ 907732 h 5435600"/>
              <a:gd name="connsiteX1506" fmla="*/ 799214 w 7183001"/>
              <a:gd name="connsiteY1506" fmla="*/ 893159 h 5435600"/>
              <a:gd name="connsiteX1507" fmla="*/ 833980 w 7183001"/>
              <a:gd name="connsiteY1507" fmla="*/ 826198 h 5435600"/>
              <a:gd name="connsiteX1508" fmla="*/ 786831 w 7183001"/>
              <a:gd name="connsiteY1508" fmla="*/ 698563 h 5435600"/>
              <a:gd name="connsiteX1509" fmla="*/ 752066 w 7183001"/>
              <a:gd name="connsiteY1509" fmla="*/ 649128 h 5435600"/>
              <a:gd name="connsiteX1510" fmla="*/ 642528 w 7183001"/>
              <a:gd name="connsiteY1510" fmla="*/ 424719 h 5435600"/>
              <a:gd name="connsiteX1511" fmla="*/ 719966 w 7183001"/>
              <a:gd name="connsiteY1511" fmla="*/ 254889 h 5435600"/>
              <a:gd name="connsiteX1512" fmla="*/ 791594 w 7183001"/>
              <a:gd name="connsiteY1512" fmla="*/ 229361 h 5435600"/>
              <a:gd name="connsiteX1513" fmla="*/ 5799458 w 7183001"/>
              <a:gd name="connsiteY1513" fmla="*/ 69246 h 5435600"/>
              <a:gd name="connsiteX1514" fmla="*/ 5801173 w 7183001"/>
              <a:gd name="connsiteY1514" fmla="*/ 74485 h 5435600"/>
              <a:gd name="connsiteX1515" fmla="*/ 5654392 w 7183001"/>
              <a:gd name="connsiteY1515" fmla="*/ 656939 h 5435600"/>
              <a:gd name="connsiteX1516" fmla="*/ 5387597 w 7183001"/>
              <a:gd name="connsiteY1516" fmla="*/ 929925 h 5435600"/>
              <a:gd name="connsiteX1517" fmla="*/ 5242341 w 7183001"/>
              <a:gd name="connsiteY1517" fmla="*/ 987552 h 5435600"/>
              <a:gd name="connsiteX1518" fmla="*/ 5096418 w 7183001"/>
              <a:gd name="connsiteY1518" fmla="*/ 1045845 h 5435600"/>
              <a:gd name="connsiteX1519" fmla="*/ 4964401 w 7183001"/>
              <a:gd name="connsiteY1519" fmla="*/ 1291780 h 5435600"/>
              <a:gd name="connsiteX1520" fmla="*/ 5073844 w 7183001"/>
              <a:gd name="connsiteY1520" fmla="*/ 1415224 h 5435600"/>
              <a:gd name="connsiteX1521" fmla="*/ 5130613 w 7183001"/>
              <a:gd name="connsiteY1521" fmla="*/ 1462373 h 5435600"/>
              <a:gd name="connsiteX1522" fmla="*/ 5149758 w 7183001"/>
              <a:gd name="connsiteY1522" fmla="*/ 1973580 h 5435600"/>
              <a:gd name="connsiteX1523" fmla="*/ 5113944 w 7183001"/>
              <a:gd name="connsiteY1523" fmla="*/ 2000916 h 5435600"/>
              <a:gd name="connsiteX1524" fmla="*/ 4947066 w 7183001"/>
              <a:gd name="connsiteY1524" fmla="*/ 1930431 h 5435600"/>
              <a:gd name="connsiteX1525" fmla="*/ 4937541 w 7183001"/>
              <a:gd name="connsiteY1525" fmla="*/ 1920906 h 5435600"/>
              <a:gd name="connsiteX1526" fmla="*/ 4365374 w 7183001"/>
              <a:gd name="connsiteY1526" fmla="*/ 1837372 h 5435600"/>
              <a:gd name="connsiteX1527" fmla="*/ 4246788 w 7183001"/>
              <a:gd name="connsiteY1527" fmla="*/ 1988534 h 5435600"/>
              <a:gd name="connsiteX1528" fmla="*/ 4271267 w 7183001"/>
              <a:gd name="connsiteY1528" fmla="*/ 2085022 h 5435600"/>
              <a:gd name="connsiteX1529" fmla="*/ 4293841 w 7183001"/>
              <a:gd name="connsiteY1529" fmla="*/ 2152269 h 5435600"/>
              <a:gd name="connsiteX1530" fmla="*/ 4238501 w 7183001"/>
              <a:gd name="connsiteY1530" fmla="*/ 2385441 h 5435600"/>
              <a:gd name="connsiteX1531" fmla="*/ 4232882 w 7183001"/>
              <a:gd name="connsiteY1531" fmla="*/ 2396490 h 5435600"/>
              <a:gd name="connsiteX1532" fmla="*/ 4165444 w 7183001"/>
              <a:gd name="connsiteY1532" fmla="*/ 2606992 h 5435600"/>
              <a:gd name="connsiteX1533" fmla="*/ 4224309 w 7183001"/>
              <a:gd name="connsiteY1533" fmla="*/ 2726055 h 5435600"/>
              <a:gd name="connsiteX1534" fmla="*/ 4306415 w 7183001"/>
              <a:gd name="connsiteY1534" fmla="*/ 2750344 h 5435600"/>
              <a:gd name="connsiteX1535" fmla="*/ 4334608 w 7183001"/>
              <a:gd name="connsiteY1535" fmla="*/ 2742819 h 5435600"/>
              <a:gd name="connsiteX1536" fmla="*/ 4378995 w 7183001"/>
              <a:gd name="connsiteY1536" fmla="*/ 2733580 h 5435600"/>
              <a:gd name="connsiteX1537" fmla="*/ 4432811 w 7183001"/>
              <a:gd name="connsiteY1537" fmla="*/ 2746629 h 5435600"/>
              <a:gd name="connsiteX1538" fmla="*/ 4457767 w 7183001"/>
              <a:gd name="connsiteY1538" fmla="*/ 2755297 h 5435600"/>
              <a:gd name="connsiteX1539" fmla="*/ 4652362 w 7183001"/>
              <a:gd name="connsiteY1539" fmla="*/ 2689955 h 5435600"/>
              <a:gd name="connsiteX1540" fmla="*/ 4714656 w 7183001"/>
              <a:gd name="connsiteY1540" fmla="*/ 2627852 h 5435600"/>
              <a:gd name="connsiteX1541" fmla="*/ 4812954 w 7183001"/>
              <a:gd name="connsiteY1541" fmla="*/ 2536983 h 5435600"/>
              <a:gd name="connsiteX1542" fmla="*/ 5299586 w 7183001"/>
              <a:gd name="connsiteY1542" fmla="*/ 2522791 h 5435600"/>
              <a:gd name="connsiteX1543" fmla="*/ 5628104 w 7183001"/>
              <a:gd name="connsiteY1543" fmla="*/ 2813875 h 5435600"/>
              <a:gd name="connsiteX1544" fmla="*/ 5663632 w 7183001"/>
              <a:gd name="connsiteY1544" fmla="*/ 3105245 h 5435600"/>
              <a:gd name="connsiteX1545" fmla="*/ 5590766 w 7183001"/>
              <a:gd name="connsiteY1545" fmla="*/ 3394424 h 5435600"/>
              <a:gd name="connsiteX1546" fmla="*/ 5325685 w 7183001"/>
              <a:gd name="connsiteY1546" fmla="*/ 3497389 h 5435600"/>
              <a:gd name="connsiteX1547" fmla="*/ 5289109 w 7183001"/>
              <a:gd name="connsiteY1547" fmla="*/ 3473196 h 5435600"/>
              <a:gd name="connsiteX1548" fmla="*/ 5267487 w 7183001"/>
              <a:gd name="connsiteY1548" fmla="*/ 3388423 h 5435600"/>
              <a:gd name="connsiteX1549" fmla="*/ 5267296 w 7183001"/>
              <a:gd name="connsiteY1549" fmla="*/ 3382137 h 5435600"/>
              <a:gd name="connsiteX1550" fmla="*/ 4914205 w 7183001"/>
              <a:gd name="connsiteY1550" fmla="*/ 2893885 h 5435600"/>
              <a:gd name="connsiteX1551" fmla="*/ 4732849 w 7183001"/>
              <a:gd name="connsiteY1551" fmla="*/ 2876931 h 5435600"/>
              <a:gd name="connsiteX1552" fmla="*/ 4522251 w 7183001"/>
              <a:gd name="connsiteY1552" fmla="*/ 3160681 h 5435600"/>
              <a:gd name="connsiteX1553" fmla="*/ 4572638 w 7183001"/>
              <a:gd name="connsiteY1553" fmla="*/ 3506438 h 5435600"/>
              <a:gd name="connsiteX1554" fmla="*/ 4580830 w 7183001"/>
              <a:gd name="connsiteY1554" fmla="*/ 3537109 h 5435600"/>
              <a:gd name="connsiteX1555" fmla="*/ 4609691 w 7183001"/>
              <a:gd name="connsiteY1555" fmla="*/ 3920966 h 5435600"/>
              <a:gd name="connsiteX1556" fmla="*/ 4559303 w 7183001"/>
              <a:gd name="connsiteY1556" fmla="*/ 4024693 h 5435600"/>
              <a:gd name="connsiteX1557" fmla="*/ 4393318 w 7183001"/>
              <a:gd name="connsiteY1557" fmla="*/ 4102322 h 5435600"/>
              <a:gd name="connsiteX1558" fmla="*/ 4189257 w 7183001"/>
              <a:gd name="connsiteY1558" fmla="*/ 4085653 h 5435600"/>
              <a:gd name="connsiteX1559" fmla="*/ 4119153 w 7183001"/>
              <a:gd name="connsiteY1559" fmla="*/ 4057364 h 5435600"/>
              <a:gd name="connsiteX1560" fmla="*/ 4111342 w 7183001"/>
              <a:gd name="connsiteY1560" fmla="*/ 3911155 h 5435600"/>
              <a:gd name="connsiteX1561" fmla="*/ 4159158 w 7183001"/>
              <a:gd name="connsiteY1561" fmla="*/ 3446335 h 5435600"/>
              <a:gd name="connsiteX1562" fmla="*/ 4085149 w 7183001"/>
              <a:gd name="connsiteY1562" fmla="*/ 3266980 h 5435600"/>
              <a:gd name="connsiteX1563" fmla="*/ 4018474 w 7183001"/>
              <a:gd name="connsiteY1563" fmla="*/ 3113437 h 5435600"/>
              <a:gd name="connsiteX1564" fmla="*/ 4006663 w 7183001"/>
              <a:gd name="connsiteY1564" fmla="*/ 3073622 h 5435600"/>
              <a:gd name="connsiteX1565" fmla="*/ 3975135 w 7183001"/>
              <a:gd name="connsiteY1565" fmla="*/ 2984944 h 5435600"/>
              <a:gd name="connsiteX1566" fmla="*/ 3823592 w 7183001"/>
              <a:gd name="connsiteY1566" fmla="*/ 2829877 h 5435600"/>
              <a:gd name="connsiteX1567" fmla="*/ 3774253 w 7183001"/>
              <a:gd name="connsiteY1567" fmla="*/ 2791396 h 5435600"/>
              <a:gd name="connsiteX1568" fmla="*/ 3647475 w 7183001"/>
              <a:gd name="connsiteY1568" fmla="*/ 2544223 h 5435600"/>
              <a:gd name="connsiteX1569" fmla="*/ 3751202 w 7183001"/>
              <a:gd name="connsiteY1569" fmla="*/ 2387346 h 5435600"/>
              <a:gd name="connsiteX1570" fmla="*/ 3815210 w 7183001"/>
              <a:gd name="connsiteY1570" fmla="*/ 2316289 h 5435600"/>
              <a:gd name="connsiteX1571" fmla="*/ 3838927 w 7183001"/>
              <a:gd name="connsiteY1571" fmla="*/ 1988534 h 5435600"/>
              <a:gd name="connsiteX1572" fmla="*/ 3811972 w 7183001"/>
              <a:gd name="connsiteY1572" fmla="*/ 1944338 h 5435600"/>
              <a:gd name="connsiteX1573" fmla="*/ 3773015 w 7183001"/>
              <a:gd name="connsiteY1573" fmla="*/ 1874901 h 5435600"/>
              <a:gd name="connsiteX1574" fmla="*/ 3762156 w 7183001"/>
              <a:gd name="connsiteY1574" fmla="*/ 1686211 h 5435600"/>
              <a:gd name="connsiteX1575" fmla="*/ 3928272 w 7183001"/>
              <a:gd name="connsiteY1575" fmla="*/ 1200340 h 5435600"/>
              <a:gd name="connsiteX1576" fmla="*/ 4006282 w 7183001"/>
              <a:gd name="connsiteY1576" fmla="*/ 1017365 h 5435600"/>
              <a:gd name="connsiteX1577" fmla="*/ 4056193 w 7183001"/>
              <a:gd name="connsiteY1577" fmla="*/ 330612 h 5435600"/>
              <a:gd name="connsiteX1578" fmla="*/ 4069337 w 7183001"/>
              <a:gd name="connsiteY1578" fmla="*/ 324993 h 5435600"/>
              <a:gd name="connsiteX1579" fmla="*/ 4019521 w 7183001"/>
              <a:gd name="connsiteY1579" fmla="*/ 1022604 h 5435600"/>
              <a:gd name="connsiteX1580" fmla="*/ 3941321 w 7183001"/>
              <a:gd name="connsiteY1580" fmla="*/ 1206055 h 5435600"/>
              <a:gd name="connsiteX1581" fmla="*/ 3776253 w 7183001"/>
              <a:gd name="connsiteY1581" fmla="*/ 1688401 h 5435600"/>
              <a:gd name="connsiteX1582" fmla="*/ 3786254 w 7183001"/>
              <a:gd name="connsiteY1582" fmla="*/ 1869471 h 5435600"/>
              <a:gd name="connsiteX1583" fmla="*/ 3824068 w 7183001"/>
              <a:gd name="connsiteY1583" fmla="*/ 1936528 h 5435600"/>
              <a:gd name="connsiteX1584" fmla="*/ 3851596 w 7183001"/>
              <a:gd name="connsiteY1584" fmla="*/ 1981771 h 5435600"/>
              <a:gd name="connsiteX1585" fmla="*/ 3826735 w 7183001"/>
              <a:gd name="connsiteY1585" fmla="*/ 2324766 h 5435600"/>
              <a:gd name="connsiteX1586" fmla="*/ 3761394 w 7183001"/>
              <a:gd name="connsiteY1586" fmla="*/ 2397442 h 5435600"/>
              <a:gd name="connsiteX1587" fmla="*/ 3661572 w 7183001"/>
              <a:gd name="connsiteY1587" fmla="*/ 2546889 h 5435600"/>
              <a:gd name="connsiteX1588" fmla="*/ 3783301 w 7183001"/>
              <a:gd name="connsiteY1588" fmla="*/ 2780347 h 5435600"/>
              <a:gd name="connsiteX1589" fmla="*/ 3832260 w 7183001"/>
              <a:gd name="connsiteY1589" fmla="*/ 2818542 h 5435600"/>
              <a:gd name="connsiteX1590" fmla="*/ 3987899 w 7183001"/>
              <a:gd name="connsiteY1590" fmla="*/ 2978467 h 5435600"/>
              <a:gd name="connsiteX1591" fmla="*/ 4020379 w 7183001"/>
              <a:gd name="connsiteY1591" fmla="*/ 3069717 h 5435600"/>
              <a:gd name="connsiteX1592" fmla="*/ 4032094 w 7183001"/>
              <a:gd name="connsiteY1592" fmla="*/ 3109055 h 5435600"/>
              <a:gd name="connsiteX1593" fmla="*/ 4098008 w 7183001"/>
              <a:gd name="connsiteY1593" fmla="*/ 3260693 h 5435600"/>
              <a:gd name="connsiteX1594" fmla="*/ 4172969 w 7183001"/>
              <a:gd name="connsiteY1594" fmla="*/ 3442811 h 5435600"/>
              <a:gd name="connsiteX1595" fmla="*/ 4124868 w 7183001"/>
              <a:gd name="connsiteY1595" fmla="*/ 3915727 h 5435600"/>
              <a:gd name="connsiteX1596" fmla="*/ 4128964 w 7183001"/>
              <a:gd name="connsiteY1596" fmla="*/ 4047077 h 5435600"/>
              <a:gd name="connsiteX1597" fmla="*/ 4191829 w 7183001"/>
              <a:gd name="connsiteY1597" fmla="*/ 4071652 h 5435600"/>
              <a:gd name="connsiteX1598" fmla="*/ 4548349 w 7183001"/>
              <a:gd name="connsiteY1598" fmla="*/ 4015454 h 5435600"/>
              <a:gd name="connsiteX1599" fmla="*/ 4595784 w 7183001"/>
              <a:gd name="connsiteY1599" fmla="*/ 3917347 h 5435600"/>
              <a:gd name="connsiteX1600" fmla="*/ 4566923 w 7183001"/>
              <a:gd name="connsiteY1600" fmla="*/ 3540823 h 5435600"/>
              <a:gd name="connsiteX1601" fmla="*/ 4558732 w 7183001"/>
              <a:gd name="connsiteY1601" fmla="*/ 3510153 h 5435600"/>
              <a:gd name="connsiteX1602" fmla="*/ 4507964 w 7183001"/>
              <a:gd name="connsiteY1602" fmla="*/ 3159347 h 5435600"/>
              <a:gd name="connsiteX1603" fmla="*/ 4729420 w 7183001"/>
              <a:gd name="connsiteY1603" fmla="*/ 2863120 h 5435600"/>
              <a:gd name="connsiteX1604" fmla="*/ 4918967 w 7183001"/>
              <a:gd name="connsiteY1604" fmla="*/ 2880455 h 5435600"/>
              <a:gd name="connsiteX1605" fmla="*/ 5281489 w 7183001"/>
              <a:gd name="connsiteY1605" fmla="*/ 3381851 h 5435600"/>
              <a:gd name="connsiteX1606" fmla="*/ 5281679 w 7183001"/>
              <a:gd name="connsiteY1606" fmla="*/ 3388138 h 5435600"/>
              <a:gd name="connsiteX1607" fmla="*/ 5299777 w 7183001"/>
              <a:gd name="connsiteY1607" fmla="*/ 3463861 h 5435600"/>
              <a:gd name="connsiteX1608" fmla="*/ 5330923 w 7183001"/>
              <a:gd name="connsiteY1608" fmla="*/ 3484149 h 5435600"/>
              <a:gd name="connsiteX1609" fmla="*/ 5578764 w 7183001"/>
              <a:gd name="connsiteY1609" fmla="*/ 3386614 h 5435600"/>
              <a:gd name="connsiteX1610" fmla="*/ 5649249 w 7183001"/>
              <a:gd name="connsiteY1610" fmla="*/ 3104674 h 5435600"/>
              <a:gd name="connsiteX1611" fmla="*/ 5614864 w 7183001"/>
              <a:gd name="connsiteY1611" fmla="*/ 2819400 h 5435600"/>
              <a:gd name="connsiteX1612" fmla="*/ 5294157 w 7183001"/>
              <a:gd name="connsiteY1612" fmla="*/ 2536126 h 5435600"/>
              <a:gd name="connsiteX1613" fmla="*/ 4821146 w 7183001"/>
              <a:gd name="connsiteY1613" fmla="*/ 2548795 h 5435600"/>
              <a:gd name="connsiteX1614" fmla="*/ 4725038 w 7183001"/>
              <a:gd name="connsiteY1614" fmla="*/ 2637758 h 5435600"/>
              <a:gd name="connsiteX1615" fmla="*/ 4661792 w 7183001"/>
              <a:gd name="connsiteY1615" fmla="*/ 2700718 h 5435600"/>
              <a:gd name="connsiteX1616" fmla="*/ 4453861 w 7183001"/>
              <a:gd name="connsiteY1616" fmla="*/ 2769203 h 5435600"/>
              <a:gd name="connsiteX1617" fmla="*/ 4427573 w 7183001"/>
              <a:gd name="connsiteY1617" fmla="*/ 2760154 h 5435600"/>
              <a:gd name="connsiteX1618" fmla="*/ 4379281 w 7183001"/>
              <a:gd name="connsiteY1618" fmla="*/ 2748057 h 5435600"/>
              <a:gd name="connsiteX1619" fmla="*/ 4378900 w 7183001"/>
              <a:gd name="connsiteY1619" fmla="*/ 2748057 h 5435600"/>
              <a:gd name="connsiteX1620" fmla="*/ 4338704 w 7183001"/>
              <a:gd name="connsiteY1620" fmla="*/ 2756630 h 5435600"/>
              <a:gd name="connsiteX1621" fmla="*/ 4308605 w 7183001"/>
              <a:gd name="connsiteY1621" fmla="*/ 2764631 h 5435600"/>
              <a:gd name="connsiteX1622" fmla="*/ 4215165 w 7183001"/>
              <a:gd name="connsiteY1622" fmla="*/ 2737294 h 5435600"/>
              <a:gd name="connsiteX1623" fmla="*/ 4151062 w 7183001"/>
              <a:gd name="connsiteY1623" fmla="*/ 2607659 h 5435600"/>
              <a:gd name="connsiteX1624" fmla="*/ 4220118 w 7183001"/>
              <a:gd name="connsiteY1624" fmla="*/ 2390108 h 5435600"/>
              <a:gd name="connsiteX1625" fmla="*/ 4225738 w 7183001"/>
              <a:gd name="connsiteY1625" fmla="*/ 2379059 h 5435600"/>
              <a:gd name="connsiteX1626" fmla="*/ 4279744 w 7183001"/>
              <a:gd name="connsiteY1626" fmla="*/ 2155222 h 5435600"/>
              <a:gd name="connsiteX1627" fmla="*/ 4257932 w 7183001"/>
              <a:gd name="connsiteY1627" fmla="*/ 2090451 h 5435600"/>
              <a:gd name="connsiteX1628" fmla="*/ 4232405 w 7183001"/>
              <a:gd name="connsiteY1628" fmla="*/ 1988248 h 5435600"/>
              <a:gd name="connsiteX1629" fmla="*/ 4358516 w 7183001"/>
              <a:gd name="connsiteY1629" fmla="*/ 1824895 h 5435600"/>
              <a:gd name="connsiteX1630" fmla="*/ 4947447 w 7183001"/>
              <a:gd name="connsiteY1630" fmla="*/ 1910810 h 5435600"/>
              <a:gd name="connsiteX1631" fmla="*/ 4957067 w 7183001"/>
              <a:gd name="connsiteY1631" fmla="*/ 1920430 h 5435600"/>
              <a:gd name="connsiteX1632" fmla="*/ 5107753 w 7183001"/>
              <a:gd name="connsiteY1632" fmla="*/ 1988058 h 5435600"/>
              <a:gd name="connsiteX1633" fmla="*/ 5139185 w 7183001"/>
              <a:gd name="connsiteY1633" fmla="*/ 1963959 h 5435600"/>
              <a:gd name="connsiteX1634" fmla="*/ 5120707 w 7183001"/>
              <a:gd name="connsiteY1634" fmla="*/ 1472850 h 5435600"/>
              <a:gd name="connsiteX1635" fmla="*/ 5064985 w 7183001"/>
              <a:gd name="connsiteY1635" fmla="*/ 1426559 h 5435600"/>
              <a:gd name="connsiteX1636" fmla="*/ 4950781 w 7183001"/>
              <a:gd name="connsiteY1636" fmla="*/ 1296543 h 5435600"/>
              <a:gd name="connsiteX1637" fmla="*/ 5089465 w 7183001"/>
              <a:gd name="connsiteY1637" fmla="*/ 1033367 h 5435600"/>
              <a:gd name="connsiteX1638" fmla="*/ 5237769 w 7183001"/>
              <a:gd name="connsiteY1638" fmla="*/ 974121 h 5435600"/>
              <a:gd name="connsiteX1639" fmla="*/ 5380834 w 7183001"/>
              <a:gd name="connsiteY1639" fmla="*/ 917448 h 5435600"/>
              <a:gd name="connsiteX1640" fmla="*/ 5642391 w 7183001"/>
              <a:gd name="connsiteY1640" fmla="*/ 649224 h 5435600"/>
              <a:gd name="connsiteX1641" fmla="*/ 5789171 w 7183001"/>
              <a:gd name="connsiteY1641" fmla="*/ 84296 h 5435600"/>
              <a:gd name="connsiteX1642" fmla="*/ 5541712 w 7183001"/>
              <a:gd name="connsiteY1642" fmla="*/ 162115 h 5435600"/>
              <a:gd name="connsiteX1643" fmla="*/ 5473132 w 7183001"/>
              <a:gd name="connsiteY1643" fmla="*/ 399097 h 5435600"/>
              <a:gd name="connsiteX1644" fmla="*/ 5432365 w 7183001"/>
              <a:gd name="connsiteY1644" fmla="*/ 607028 h 5435600"/>
              <a:gd name="connsiteX1645" fmla="*/ 5230149 w 7183001"/>
              <a:gd name="connsiteY1645" fmla="*/ 784003 h 5435600"/>
              <a:gd name="connsiteX1646" fmla="*/ 5208718 w 7183001"/>
              <a:gd name="connsiteY1646" fmla="*/ 796861 h 5435600"/>
              <a:gd name="connsiteX1647" fmla="*/ 4946875 w 7183001"/>
              <a:gd name="connsiteY1647" fmla="*/ 1015746 h 5435600"/>
              <a:gd name="connsiteX1648" fmla="*/ 4852864 w 7183001"/>
              <a:gd name="connsiteY1648" fmla="*/ 1333500 h 5435600"/>
              <a:gd name="connsiteX1649" fmla="*/ 4890488 w 7183001"/>
              <a:gd name="connsiteY1649" fmla="*/ 1463802 h 5435600"/>
              <a:gd name="connsiteX1650" fmla="*/ 4927825 w 7183001"/>
              <a:gd name="connsiteY1650" fmla="*/ 1590294 h 5435600"/>
              <a:gd name="connsiteX1651" fmla="*/ 4926778 w 7183001"/>
              <a:gd name="connsiteY1651" fmla="*/ 1621440 h 5435600"/>
              <a:gd name="connsiteX1652" fmla="*/ 4819717 w 7183001"/>
              <a:gd name="connsiteY1652" fmla="*/ 1663255 h 5435600"/>
              <a:gd name="connsiteX1653" fmla="*/ 4748470 w 7183001"/>
              <a:gd name="connsiteY1653" fmla="*/ 1650492 h 5435600"/>
              <a:gd name="connsiteX1654" fmla="*/ 4474912 w 7183001"/>
              <a:gd name="connsiteY1654" fmla="*/ 1622583 h 5435600"/>
              <a:gd name="connsiteX1655" fmla="*/ 4187733 w 7183001"/>
              <a:gd name="connsiteY1655" fmla="*/ 1780698 h 5435600"/>
              <a:gd name="connsiteX1656" fmla="*/ 4145347 w 7183001"/>
              <a:gd name="connsiteY1656" fmla="*/ 1982819 h 5435600"/>
              <a:gd name="connsiteX1657" fmla="*/ 4141918 w 7183001"/>
              <a:gd name="connsiteY1657" fmla="*/ 2028063 h 5435600"/>
              <a:gd name="connsiteX1658" fmla="*/ 4112104 w 7183001"/>
              <a:gd name="connsiteY1658" fmla="*/ 2228469 h 5435600"/>
              <a:gd name="connsiteX1659" fmla="*/ 4080386 w 7183001"/>
              <a:gd name="connsiteY1659" fmla="*/ 2454973 h 5435600"/>
              <a:gd name="connsiteX1660" fmla="*/ 4198687 w 7183001"/>
              <a:gd name="connsiteY1660" fmla="*/ 2850642 h 5435600"/>
              <a:gd name="connsiteX1661" fmla="*/ 4217356 w 7183001"/>
              <a:gd name="connsiteY1661" fmla="*/ 2865977 h 5435600"/>
              <a:gd name="connsiteX1662" fmla="*/ 4398902 w 7183001"/>
              <a:gd name="connsiteY1662" fmla="*/ 3071812 h 5435600"/>
              <a:gd name="connsiteX1663" fmla="*/ 4382710 w 7183001"/>
              <a:gd name="connsiteY1663" fmla="*/ 3182207 h 5435600"/>
              <a:gd name="connsiteX1664" fmla="*/ 4318035 w 7183001"/>
              <a:gd name="connsiteY1664" fmla="*/ 3212878 h 5435600"/>
              <a:gd name="connsiteX1665" fmla="*/ 4224404 w 7183001"/>
              <a:gd name="connsiteY1665" fmla="*/ 3159919 h 5435600"/>
              <a:gd name="connsiteX1666" fmla="*/ 4166302 w 7183001"/>
              <a:gd name="connsiteY1666" fmla="*/ 3059906 h 5435600"/>
              <a:gd name="connsiteX1667" fmla="*/ 3986851 w 7183001"/>
              <a:gd name="connsiteY1667" fmla="*/ 2804064 h 5435600"/>
              <a:gd name="connsiteX1668" fmla="*/ 3960181 w 7183001"/>
              <a:gd name="connsiteY1668" fmla="*/ 2779871 h 5435600"/>
              <a:gd name="connsiteX1669" fmla="*/ 3890648 w 7183001"/>
              <a:gd name="connsiteY1669" fmla="*/ 2706624 h 5435600"/>
              <a:gd name="connsiteX1670" fmla="*/ 3905317 w 7183001"/>
              <a:gd name="connsiteY1670" fmla="*/ 2354008 h 5435600"/>
              <a:gd name="connsiteX1671" fmla="*/ 3931987 w 7183001"/>
              <a:gd name="connsiteY1671" fmla="*/ 2270950 h 5435600"/>
              <a:gd name="connsiteX1672" fmla="*/ 3950275 w 7183001"/>
              <a:gd name="connsiteY1672" fmla="*/ 1953006 h 5435600"/>
              <a:gd name="connsiteX1673" fmla="*/ 3943036 w 7183001"/>
              <a:gd name="connsiteY1673" fmla="*/ 1913953 h 5435600"/>
              <a:gd name="connsiteX1674" fmla="*/ 3932368 w 7183001"/>
              <a:gd name="connsiteY1674" fmla="*/ 1767363 h 5435600"/>
              <a:gd name="connsiteX1675" fmla="*/ 3984184 w 7183001"/>
              <a:gd name="connsiteY1675" fmla="*/ 1641157 h 5435600"/>
              <a:gd name="connsiteX1676" fmla="*/ 3989041 w 7183001"/>
              <a:gd name="connsiteY1676" fmla="*/ 1632204 h 5435600"/>
              <a:gd name="connsiteX1677" fmla="*/ 4278983 w 7183001"/>
              <a:gd name="connsiteY1677" fmla="*/ 533209 h 5435600"/>
              <a:gd name="connsiteX1678" fmla="*/ 4279078 w 7183001"/>
              <a:gd name="connsiteY1678" fmla="*/ 526828 h 5435600"/>
              <a:gd name="connsiteX1679" fmla="*/ 4382424 w 7183001"/>
              <a:gd name="connsiteY1679" fmla="*/ 263652 h 5435600"/>
              <a:gd name="connsiteX1680" fmla="*/ 4466720 w 7183001"/>
              <a:gd name="connsiteY1680" fmla="*/ 254889 h 5435600"/>
              <a:gd name="connsiteX1681" fmla="*/ 4525870 w 7183001"/>
              <a:gd name="connsiteY1681" fmla="*/ 308609 h 5435600"/>
              <a:gd name="connsiteX1682" fmla="*/ 4487580 w 7183001"/>
              <a:gd name="connsiteY1682" fmla="*/ 451484 h 5435600"/>
              <a:gd name="connsiteX1683" fmla="*/ 4476341 w 7183001"/>
              <a:gd name="connsiteY1683" fmla="*/ 467963 h 5435600"/>
              <a:gd name="connsiteX1684" fmla="*/ 4377281 w 7183001"/>
              <a:gd name="connsiteY1684" fmla="*/ 890492 h 5435600"/>
              <a:gd name="connsiteX1685" fmla="*/ 4282411 w 7183001"/>
              <a:gd name="connsiteY1685" fmla="*/ 1311116 h 5435600"/>
              <a:gd name="connsiteX1686" fmla="*/ 4267838 w 7183001"/>
              <a:gd name="connsiteY1686" fmla="*/ 1333690 h 5435600"/>
              <a:gd name="connsiteX1687" fmla="*/ 4225261 w 7183001"/>
              <a:gd name="connsiteY1687" fmla="*/ 1444942 h 5435600"/>
              <a:gd name="connsiteX1688" fmla="*/ 4264219 w 7183001"/>
              <a:gd name="connsiteY1688" fmla="*/ 1499616 h 5435600"/>
              <a:gd name="connsiteX1689" fmla="*/ 4327560 w 7183001"/>
              <a:gd name="connsiteY1689" fmla="*/ 1482852 h 5435600"/>
              <a:gd name="connsiteX1690" fmla="*/ 4339276 w 7183001"/>
              <a:gd name="connsiteY1690" fmla="*/ 1475613 h 5435600"/>
              <a:gd name="connsiteX1691" fmla="*/ 4529585 w 7183001"/>
              <a:gd name="connsiteY1691" fmla="*/ 1465326 h 5435600"/>
              <a:gd name="connsiteX1692" fmla="*/ 4543682 w 7183001"/>
              <a:gd name="connsiteY1692" fmla="*/ 1472088 h 5435600"/>
              <a:gd name="connsiteX1693" fmla="*/ 4616263 w 7183001"/>
              <a:gd name="connsiteY1693" fmla="*/ 1480947 h 5435600"/>
              <a:gd name="connsiteX1694" fmla="*/ 4649505 w 7183001"/>
              <a:gd name="connsiteY1694" fmla="*/ 1437798 h 5435600"/>
              <a:gd name="connsiteX1695" fmla="*/ 4645314 w 7183001"/>
              <a:gd name="connsiteY1695" fmla="*/ 1338262 h 5435600"/>
              <a:gd name="connsiteX1696" fmla="*/ 4639504 w 7183001"/>
              <a:gd name="connsiteY1696" fmla="*/ 1308354 h 5435600"/>
              <a:gd name="connsiteX1697" fmla="*/ 4744279 w 7183001"/>
              <a:gd name="connsiteY1697" fmla="*/ 948690 h 5435600"/>
              <a:gd name="connsiteX1698" fmla="*/ 5027552 w 7183001"/>
              <a:gd name="connsiteY1698" fmla="*/ 695420 h 5435600"/>
              <a:gd name="connsiteX1699" fmla="*/ 5209194 w 7183001"/>
              <a:gd name="connsiteY1699" fmla="*/ 494157 h 5435600"/>
              <a:gd name="connsiteX1700" fmla="*/ 5167665 w 7183001"/>
              <a:gd name="connsiteY1700" fmla="*/ 347472 h 5435600"/>
              <a:gd name="connsiteX1701" fmla="*/ 5086321 w 7183001"/>
              <a:gd name="connsiteY1701" fmla="*/ 317658 h 5435600"/>
              <a:gd name="connsiteX1702" fmla="*/ 5057366 w 7183001"/>
              <a:gd name="connsiteY1702" fmla="*/ 508444 h 5435600"/>
              <a:gd name="connsiteX1703" fmla="*/ 4932588 w 7183001"/>
              <a:gd name="connsiteY1703" fmla="*/ 605980 h 5435600"/>
              <a:gd name="connsiteX1704" fmla="*/ 4889821 w 7183001"/>
              <a:gd name="connsiteY1704" fmla="*/ 633508 h 5435600"/>
              <a:gd name="connsiteX1705" fmla="*/ 4577115 w 7183001"/>
              <a:gd name="connsiteY1705" fmla="*/ 1154620 h 5435600"/>
              <a:gd name="connsiteX1706" fmla="*/ 4576067 w 7183001"/>
              <a:gd name="connsiteY1706" fmla="*/ 1171479 h 5435600"/>
              <a:gd name="connsiteX1707" fmla="*/ 4560827 w 7183001"/>
              <a:gd name="connsiteY1707" fmla="*/ 1259300 h 5435600"/>
              <a:gd name="connsiteX1708" fmla="*/ 4473102 w 7183001"/>
              <a:gd name="connsiteY1708" fmla="*/ 1317688 h 5435600"/>
              <a:gd name="connsiteX1709" fmla="*/ 4469006 w 7183001"/>
              <a:gd name="connsiteY1709" fmla="*/ 1317021 h 5435600"/>
              <a:gd name="connsiteX1710" fmla="*/ 4467577 w 7183001"/>
              <a:gd name="connsiteY1710" fmla="*/ 1313116 h 5435600"/>
              <a:gd name="connsiteX1711" fmla="*/ 4492342 w 7183001"/>
              <a:gd name="connsiteY1711" fmla="*/ 885158 h 5435600"/>
              <a:gd name="connsiteX1712" fmla="*/ 4547302 w 7183001"/>
              <a:gd name="connsiteY1712" fmla="*/ 744283 h 5435600"/>
              <a:gd name="connsiteX1713" fmla="*/ 4638266 w 7183001"/>
              <a:gd name="connsiteY1713" fmla="*/ 479298 h 5435600"/>
              <a:gd name="connsiteX1714" fmla="*/ 4750565 w 7183001"/>
              <a:gd name="connsiteY1714" fmla="*/ 324707 h 5435600"/>
              <a:gd name="connsiteX1715" fmla="*/ 4751518 w 7183001"/>
              <a:gd name="connsiteY1715" fmla="*/ 324707 h 5435600"/>
              <a:gd name="connsiteX1716" fmla="*/ 4812763 w 7183001"/>
              <a:gd name="connsiteY1716" fmla="*/ 358806 h 5435600"/>
              <a:gd name="connsiteX1717" fmla="*/ 4828289 w 7183001"/>
              <a:gd name="connsiteY1717" fmla="*/ 476726 h 5435600"/>
              <a:gd name="connsiteX1718" fmla="*/ 4796666 w 7183001"/>
              <a:gd name="connsiteY1718" fmla="*/ 538258 h 5435600"/>
              <a:gd name="connsiteX1719" fmla="*/ 4800286 w 7183001"/>
              <a:gd name="connsiteY1719" fmla="*/ 558831 h 5435600"/>
              <a:gd name="connsiteX1720" fmla="*/ 4820860 w 7183001"/>
              <a:gd name="connsiteY1720" fmla="*/ 557402 h 5435600"/>
              <a:gd name="connsiteX1721" fmla="*/ 4904204 w 7183001"/>
              <a:gd name="connsiteY1721" fmla="*/ 319087 h 5435600"/>
              <a:gd name="connsiteX1722" fmla="*/ 4900679 w 7183001"/>
              <a:gd name="connsiteY1722" fmla="*/ 283940 h 5435600"/>
              <a:gd name="connsiteX1723" fmla="*/ 4940684 w 7183001"/>
              <a:gd name="connsiteY1723" fmla="*/ 357473 h 5435600"/>
              <a:gd name="connsiteX1724" fmla="*/ 4928111 w 7183001"/>
              <a:gd name="connsiteY1724" fmla="*/ 364331 h 5435600"/>
              <a:gd name="connsiteX1725" fmla="*/ 4919729 w 7183001"/>
              <a:gd name="connsiteY1725" fmla="*/ 348901 h 5435600"/>
              <a:gd name="connsiteX1726" fmla="*/ 4831242 w 7183001"/>
              <a:gd name="connsiteY1726" fmla="*/ 567023 h 5435600"/>
              <a:gd name="connsiteX1727" fmla="*/ 4791427 w 7183001"/>
              <a:gd name="connsiteY1727" fmla="*/ 570071 h 5435600"/>
              <a:gd name="connsiteX1728" fmla="*/ 4784665 w 7183001"/>
              <a:gd name="connsiteY1728" fmla="*/ 530447 h 5435600"/>
              <a:gd name="connsiteX1729" fmla="*/ 4814668 w 7183001"/>
              <a:gd name="connsiteY1729" fmla="*/ 472059 h 5435600"/>
              <a:gd name="connsiteX1730" fmla="*/ 4800952 w 7183001"/>
              <a:gd name="connsiteY1730" fmla="*/ 366998 h 5435600"/>
              <a:gd name="connsiteX1731" fmla="*/ 4751232 w 7183001"/>
              <a:gd name="connsiteY1731" fmla="*/ 338899 h 5435600"/>
              <a:gd name="connsiteX1732" fmla="*/ 4750470 w 7183001"/>
              <a:gd name="connsiteY1732" fmla="*/ 338899 h 5435600"/>
              <a:gd name="connsiteX1733" fmla="*/ 4652077 w 7183001"/>
              <a:gd name="connsiteY1733" fmla="*/ 482251 h 5435600"/>
              <a:gd name="connsiteX1734" fmla="*/ 4560351 w 7183001"/>
              <a:gd name="connsiteY1734" fmla="*/ 749617 h 5435600"/>
              <a:gd name="connsiteX1735" fmla="*/ 4505582 w 7183001"/>
              <a:gd name="connsiteY1735" fmla="*/ 889825 h 5435600"/>
              <a:gd name="connsiteX1736" fmla="*/ 4479103 w 7183001"/>
              <a:gd name="connsiteY1736" fmla="*/ 1303877 h 5435600"/>
              <a:gd name="connsiteX1737" fmla="*/ 4547397 w 7183001"/>
              <a:gd name="connsiteY1737" fmla="*/ 1253585 h 5435600"/>
              <a:gd name="connsiteX1738" fmla="*/ 4561494 w 7183001"/>
              <a:gd name="connsiteY1738" fmla="*/ 1170527 h 5435600"/>
              <a:gd name="connsiteX1739" fmla="*/ 4562542 w 7183001"/>
              <a:gd name="connsiteY1739" fmla="*/ 1153477 h 5435600"/>
              <a:gd name="connsiteX1740" fmla="*/ 4881439 w 7183001"/>
              <a:gd name="connsiteY1740" fmla="*/ 621506 h 5435600"/>
              <a:gd name="connsiteX1741" fmla="*/ 4924587 w 7183001"/>
              <a:gd name="connsiteY1741" fmla="*/ 593788 h 5435600"/>
              <a:gd name="connsiteX1742" fmla="*/ 5046126 w 7183001"/>
              <a:gd name="connsiteY1742" fmla="*/ 499205 h 5435600"/>
              <a:gd name="connsiteX1743" fmla="*/ 5068414 w 7183001"/>
              <a:gd name="connsiteY1743" fmla="*/ 317278 h 5435600"/>
              <a:gd name="connsiteX1744" fmla="*/ 5062033 w 7183001"/>
              <a:gd name="connsiteY1744" fmla="*/ 308896 h 5435600"/>
              <a:gd name="connsiteX1745" fmla="*/ 5072129 w 7183001"/>
              <a:gd name="connsiteY1745" fmla="*/ 306038 h 5435600"/>
              <a:gd name="connsiteX1746" fmla="*/ 5177380 w 7183001"/>
              <a:gd name="connsiteY1746" fmla="*/ 337280 h 5435600"/>
              <a:gd name="connsiteX1747" fmla="*/ 5222624 w 7183001"/>
              <a:gd name="connsiteY1747" fmla="*/ 497871 h 5435600"/>
              <a:gd name="connsiteX1748" fmla="*/ 5035553 w 7183001"/>
              <a:gd name="connsiteY1748" fmla="*/ 706945 h 5435600"/>
              <a:gd name="connsiteX1749" fmla="*/ 4755423 w 7183001"/>
              <a:gd name="connsiteY1749" fmla="*/ 957262 h 5435600"/>
              <a:gd name="connsiteX1750" fmla="*/ 4653410 w 7183001"/>
              <a:gd name="connsiteY1750" fmla="*/ 1305972 h 5435600"/>
              <a:gd name="connsiteX1751" fmla="*/ 4659125 w 7183001"/>
              <a:gd name="connsiteY1751" fmla="*/ 1335309 h 5435600"/>
              <a:gd name="connsiteX1752" fmla="*/ 4663031 w 7183001"/>
              <a:gd name="connsiteY1752" fmla="*/ 1441799 h 5435600"/>
              <a:gd name="connsiteX1753" fmla="*/ 4622835 w 7183001"/>
              <a:gd name="connsiteY1753" fmla="*/ 1493424 h 5435600"/>
              <a:gd name="connsiteX1754" fmla="*/ 4537205 w 7183001"/>
              <a:gd name="connsiteY1754" fmla="*/ 1484757 h 5435600"/>
              <a:gd name="connsiteX1755" fmla="*/ 4523584 w 7183001"/>
              <a:gd name="connsiteY1755" fmla="*/ 1478184 h 5435600"/>
              <a:gd name="connsiteX1756" fmla="*/ 4346324 w 7183001"/>
              <a:gd name="connsiteY1756" fmla="*/ 1487805 h 5435600"/>
              <a:gd name="connsiteX1757" fmla="*/ 4334990 w 7183001"/>
              <a:gd name="connsiteY1757" fmla="*/ 1494853 h 5435600"/>
              <a:gd name="connsiteX1758" fmla="*/ 4259361 w 7183001"/>
              <a:gd name="connsiteY1758" fmla="*/ 1513046 h 5435600"/>
              <a:gd name="connsiteX1759" fmla="*/ 4210783 w 7183001"/>
              <a:gd name="connsiteY1759" fmla="*/ 1445895 h 5435600"/>
              <a:gd name="connsiteX1760" fmla="*/ 4255646 w 7183001"/>
              <a:gd name="connsiteY1760" fmla="*/ 1325689 h 5435600"/>
              <a:gd name="connsiteX1761" fmla="*/ 4270029 w 7183001"/>
              <a:gd name="connsiteY1761" fmla="*/ 1303496 h 5435600"/>
              <a:gd name="connsiteX1762" fmla="*/ 4362707 w 7183001"/>
              <a:gd name="connsiteY1762" fmla="*/ 889539 h 5435600"/>
              <a:gd name="connsiteX1763" fmla="*/ 4464149 w 7183001"/>
              <a:gd name="connsiteY1763" fmla="*/ 459962 h 5435600"/>
              <a:gd name="connsiteX1764" fmla="*/ 4475483 w 7183001"/>
              <a:gd name="connsiteY1764" fmla="*/ 443293 h 5435600"/>
              <a:gd name="connsiteX1765" fmla="*/ 4512440 w 7183001"/>
              <a:gd name="connsiteY1765" fmla="*/ 314325 h 5435600"/>
              <a:gd name="connsiteX1766" fmla="*/ 4461862 w 7183001"/>
              <a:gd name="connsiteY1766" fmla="*/ 268414 h 5435600"/>
              <a:gd name="connsiteX1767" fmla="*/ 4389091 w 7183001"/>
              <a:gd name="connsiteY1767" fmla="*/ 276034 h 5435600"/>
              <a:gd name="connsiteX1768" fmla="*/ 4292984 w 7183001"/>
              <a:gd name="connsiteY1768" fmla="*/ 527018 h 5435600"/>
              <a:gd name="connsiteX1769" fmla="*/ 4292889 w 7183001"/>
              <a:gd name="connsiteY1769" fmla="*/ 533400 h 5435600"/>
              <a:gd name="connsiteX1770" fmla="*/ 4001233 w 7183001"/>
              <a:gd name="connsiteY1770" fmla="*/ 1638966 h 5435600"/>
              <a:gd name="connsiteX1771" fmla="*/ 3996376 w 7183001"/>
              <a:gd name="connsiteY1771" fmla="*/ 1647920 h 5435600"/>
              <a:gd name="connsiteX1772" fmla="*/ 3946084 w 7183001"/>
              <a:gd name="connsiteY1772" fmla="*/ 1769649 h 5435600"/>
              <a:gd name="connsiteX1773" fmla="*/ 3956752 w 7183001"/>
              <a:gd name="connsiteY1773" fmla="*/ 1911096 h 5435600"/>
              <a:gd name="connsiteX1774" fmla="*/ 3964086 w 7183001"/>
              <a:gd name="connsiteY1774" fmla="*/ 1950529 h 5435600"/>
              <a:gd name="connsiteX1775" fmla="*/ 3945512 w 7183001"/>
              <a:gd name="connsiteY1775" fmla="*/ 2274856 h 5435600"/>
              <a:gd name="connsiteX1776" fmla="*/ 3918652 w 7183001"/>
              <a:gd name="connsiteY1776" fmla="*/ 2358485 h 5435600"/>
              <a:gd name="connsiteX1777" fmla="*/ 3902269 w 7183001"/>
              <a:gd name="connsiteY1777" fmla="*/ 2698623 h 5435600"/>
              <a:gd name="connsiteX1778" fmla="*/ 3969420 w 7183001"/>
              <a:gd name="connsiteY1778" fmla="*/ 2769013 h 5435600"/>
              <a:gd name="connsiteX1779" fmla="*/ 3996471 w 7183001"/>
              <a:gd name="connsiteY1779" fmla="*/ 2793492 h 5435600"/>
              <a:gd name="connsiteX1780" fmla="*/ 4178589 w 7183001"/>
              <a:gd name="connsiteY1780" fmla="*/ 3052667 h 5435600"/>
              <a:gd name="connsiteX1781" fmla="*/ 4236310 w 7183001"/>
              <a:gd name="connsiteY1781" fmla="*/ 3152108 h 5435600"/>
              <a:gd name="connsiteX1782" fmla="*/ 4316225 w 7183001"/>
              <a:gd name="connsiteY1782" fmla="*/ 3198304 h 5435600"/>
              <a:gd name="connsiteX1783" fmla="*/ 4317559 w 7183001"/>
              <a:gd name="connsiteY1783" fmla="*/ 3198304 h 5435600"/>
              <a:gd name="connsiteX1784" fmla="*/ 4371184 w 7183001"/>
              <a:gd name="connsiteY1784" fmla="*/ 3173254 h 5435600"/>
              <a:gd name="connsiteX1785" fmla="*/ 4384805 w 7183001"/>
              <a:gd name="connsiteY1785" fmla="*/ 3075051 h 5435600"/>
              <a:gd name="connsiteX1786" fmla="*/ 4208212 w 7183001"/>
              <a:gd name="connsiteY1786" fmla="*/ 2876931 h 5435600"/>
              <a:gd name="connsiteX1787" fmla="*/ 4188304 w 7183001"/>
              <a:gd name="connsiteY1787" fmla="*/ 2860453 h 5435600"/>
              <a:gd name="connsiteX1788" fmla="*/ 4065813 w 7183001"/>
              <a:gd name="connsiteY1788" fmla="*/ 2453830 h 5435600"/>
              <a:gd name="connsiteX1789" fmla="*/ 4097722 w 7183001"/>
              <a:gd name="connsiteY1789" fmla="*/ 2225611 h 5435600"/>
              <a:gd name="connsiteX1790" fmla="*/ 4127440 w 7183001"/>
              <a:gd name="connsiteY1790" fmla="*/ 2026444 h 5435600"/>
              <a:gd name="connsiteX1791" fmla="*/ 4130869 w 7183001"/>
              <a:gd name="connsiteY1791" fmla="*/ 1981390 h 5435600"/>
              <a:gd name="connsiteX1792" fmla="*/ 4174969 w 7183001"/>
              <a:gd name="connsiteY1792" fmla="*/ 1773555 h 5435600"/>
              <a:gd name="connsiteX1793" fmla="*/ 4473769 w 7183001"/>
              <a:gd name="connsiteY1793" fmla="*/ 1607915 h 5435600"/>
              <a:gd name="connsiteX1794" fmla="*/ 4750756 w 7183001"/>
              <a:gd name="connsiteY1794" fmla="*/ 1636014 h 5435600"/>
              <a:gd name="connsiteX1795" fmla="*/ 4821812 w 7183001"/>
              <a:gd name="connsiteY1795" fmla="*/ 1648777 h 5435600"/>
              <a:gd name="connsiteX1796" fmla="*/ 4912681 w 7183001"/>
              <a:gd name="connsiteY1796" fmla="*/ 1617345 h 5435600"/>
              <a:gd name="connsiteX1797" fmla="*/ 4913443 w 7183001"/>
              <a:gd name="connsiteY1797" fmla="*/ 1592294 h 5435600"/>
              <a:gd name="connsiteX1798" fmla="*/ 4876771 w 7183001"/>
              <a:gd name="connsiteY1798" fmla="*/ 1468279 h 5435600"/>
              <a:gd name="connsiteX1799" fmla="*/ 4838386 w 7183001"/>
              <a:gd name="connsiteY1799" fmla="*/ 1335214 h 5435600"/>
              <a:gd name="connsiteX1800" fmla="*/ 4935160 w 7183001"/>
              <a:gd name="connsiteY1800" fmla="*/ 1006792 h 5435600"/>
              <a:gd name="connsiteX1801" fmla="*/ 5201002 w 7183001"/>
              <a:gd name="connsiteY1801" fmla="*/ 784383 h 5435600"/>
              <a:gd name="connsiteX1802" fmla="*/ 5222434 w 7183001"/>
              <a:gd name="connsiteY1802" fmla="*/ 771525 h 5435600"/>
              <a:gd name="connsiteX1803" fmla="*/ 5419316 w 7183001"/>
              <a:gd name="connsiteY1803" fmla="*/ 600170 h 5435600"/>
              <a:gd name="connsiteX1804" fmla="*/ 5458559 w 7183001"/>
              <a:gd name="connsiteY1804" fmla="*/ 397954 h 5435600"/>
              <a:gd name="connsiteX1805" fmla="*/ 5531044 w 7183001"/>
              <a:gd name="connsiteY1805" fmla="*/ 151924 h 5435600"/>
              <a:gd name="connsiteX1806" fmla="*/ 5793648 w 7183001"/>
              <a:gd name="connsiteY1806" fmla="*/ 69532 h 5435600"/>
              <a:gd name="connsiteX1807" fmla="*/ 3309528 w 7183001"/>
              <a:gd name="connsiteY1807" fmla="*/ 20955 h 5435600"/>
              <a:gd name="connsiteX1808" fmla="*/ 3191894 w 7183001"/>
              <a:gd name="connsiteY1808" fmla="*/ 696563 h 5435600"/>
              <a:gd name="connsiteX1809" fmla="*/ 3159033 w 7183001"/>
              <a:gd name="connsiteY1809" fmla="*/ 771715 h 5435600"/>
              <a:gd name="connsiteX1810" fmla="*/ 3071212 w 7183001"/>
              <a:gd name="connsiteY1810" fmla="*/ 1042987 h 5435600"/>
              <a:gd name="connsiteX1811" fmla="*/ 3231709 w 7183001"/>
              <a:gd name="connsiteY1811" fmla="*/ 1334072 h 5435600"/>
              <a:gd name="connsiteX1812" fmla="*/ 3383728 w 7183001"/>
              <a:gd name="connsiteY1812" fmla="*/ 1312640 h 5435600"/>
              <a:gd name="connsiteX1813" fmla="*/ 3540795 w 7183001"/>
              <a:gd name="connsiteY1813" fmla="*/ 1105186 h 5435600"/>
              <a:gd name="connsiteX1814" fmla="*/ 3565084 w 7183001"/>
              <a:gd name="connsiteY1814" fmla="*/ 838866 h 5435600"/>
              <a:gd name="connsiteX1815" fmla="*/ 3571275 w 7183001"/>
              <a:gd name="connsiteY1815" fmla="*/ 669227 h 5435600"/>
              <a:gd name="connsiteX1816" fmla="*/ 3703673 w 7183001"/>
              <a:gd name="connsiteY1816" fmla="*/ 397573 h 5435600"/>
              <a:gd name="connsiteX1817" fmla="*/ 3858073 w 7183001"/>
              <a:gd name="connsiteY1817" fmla="*/ 362521 h 5435600"/>
              <a:gd name="connsiteX1818" fmla="*/ 3971135 w 7183001"/>
              <a:gd name="connsiteY1818" fmla="*/ 446722 h 5435600"/>
              <a:gd name="connsiteX1819" fmla="*/ 3983612 w 7183001"/>
              <a:gd name="connsiteY1819" fmla="*/ 676370 h 5435600"/>
              <a:gd name="connsiteX1820" fmla="*/ 3893506 w 7183001"/>
              <a:gd name="connsiteY1820" fmla="*/ 846963 h 5435600"/>
              <a:gd name="connsiteX1821" fmla="*/ 3824450 w 7183001"/>
              <a:gd name="connsiteY1821" fmla="*/ 966883 h 5435600"/>
              <a:gd name="connsiteX1822" fmla="*/ 3782920 w 7183001"/>
              <a:gd name="connsiteY1822" fmla="*/ 1071086 h 5435600"/>
              <a:gd name="connsiteX1823" fmla="*/ 3749488 w 7183001"/>
              <a:gd name="connsiteY1823" fmla="*/ 1157668 h 5435600"/>
              <a:gd name="connsiteX1824" fmla="*/ 3645665 w 7183001"/>
              <a:gd name="connsiteY1824" fmla="*/ 1343406 h 5435600"/>
              <a:gd name="connsiteX1825" fmla="*/ 3563369 w 7183001"/>
              <a:gd name="connsiteY1825" fmla="*/ 1483900 h 5435600"/>
              <a:gd name="connsiteX1826" fmla="*/ 3520793 w 7183001"/>
              <a:gd name="connsiteY1826" fmla="*/ 1839087 h 5435600"/>
              <a:gd name="connsiteX1827" fmla="*/ 3577276 w 7183001"/>
              <a:gd name="connsiteY1827" fmla="*/ 1936528 h 5435600"/>
              <a:gd name="connsiteX1828" fmla="*/ 3644522 w 7183001"/>
              <a:gd name="connsiteY1828" fmla="*/ 2064258 h 5435600"/>
              <a:gd name="connsiteX1829" fmla="*/ 3571656 w 7183001"/>
              <a:gd name="connsiteY1829" fmla="*/ 2371153 h 5435600"/>
              <a:gd name="connsiteX1830" fmla="*/ 3545653 w 7183001"/>
              <a:gd name="connsiteY1830" fmla="*/ 2414016 h 5435600"/>
              <a:gd name="connsiteX1831" fmla="*/ 3440211 w 7183001"/>
              <a:gd name="connsiteY1831" fmla="*/ 2655475 h 5435600"/>
              <a:gd name="connsiteX1832" fmla="*/ 3489836 w 7183001"/>
              <a:gd name="connsiteY1832" fmla="*/ 2829592 h 5435600"/>
              <a:gd name="connsiteX1833" fmla="*/ 3590896 w 7183001"/>
              <a:gd name="connsiteY1833" fmla="*/ 2884074 h 5435600"/>
              <a:gd name="connsiteX1834" fmla="*/ 3616138 w 7183001"/>
              <a:gd name="connsiteY1834" fmla="*/ 2884074 h 5435600"/>
              <a:gd name="connsiteX1835" fmla="*/ 3658143 w 7183001"/>
              <a:gd name="connsiteY1835" fmla="*/ 2885980 h 5435600"/>
              <a:gd name="connsiteX1836" fmla="*/ 3758156 w 7183001"/>
              <a:gd name="connsiteY1836" fmla="*/ 3074098 h 5435600"/>
              <a:gd name="connsiteX1837" fmla="*/ 3755108 w 7183001"/>
              <a:gd name="connsiteY1837" fmla="*/ 3114389 h 5435600"/>
              <a:gd name="connsiteX1838" fmla="*/ 3777015 w 7183001"/>
              <a:gd name="connsiteY1838" fmla="*/ 3287268 h 5435600"/>
              <a:gd name="connsiteX1839" fmla="*/ 3870932 w 7183001"/>
              <a:gd name="connsiteY1839" fmla="*/ 3361087 h 5435600"/>
              <a:gd name="connsiteX1840" fmla="*/ 3906555 w 7183001"/>
              <a:gd name="connsiteY1840" fmla="*/ 3382137 h 5435600"/>
              <a:gd name="connsiteX1841" fmla="*/ 4080767 w 7183001"/>
              <a:gd name="connsiteY1841" fmla="*/ 3642646 h 5435600"/>
              <a:gd name="connsiteX1842" fmla="*/ 4028189 w 7183001"/>
              <a:gd name="connsiteY1842" fmla="*/ 3951637 h 5435600"/>
              <a:gd name="connsiteX1843" fmla="*/ 3942845 w 7183001"/>
              <a:gd name="connsiteY1843" fmla="*/ 4053935 h 5435600"/>
              <a:gd name="connsiteX1844" fmla="*/ 3873218 w 7183001"/>
              <a:gd name="connsiteY1844" fmla="*/ 4134136 h 5435600"/>
              <a:gd name="connsiteX1845" fmla="*/ 3788159 w 7183001"/>
              <a:gd name="connsiteY1845" fmla="*/ 4317301 h 5435600"/>
              <a:gd name="connsiteX1846" fmla="*/ 3785111 w 7183001"/>
              <a:gd name="connsiteY1846" fmla="*/ 4377785 h 5435600"/>
              <a:gd name="connsiteX1847" fmla="*/ 3840261 w 7183001"/>
              <a:gd name="connsiteY1847" fmla="*/ 4464844 h 5435600"/>
              <a:gd name="connsiteX1848" fmla="*/ 4081529 w 7183001"/>
              <a:gd name="connsiteY1848" fmla="*/ 4481132 h 5435600"/>
              <a:gd name="connsiteX1849" fmla="*/ 4093150 w 7183001"/>
              <a:gd name="connsiteY1849" fmla="*/ 4477988 h 5435600"/>
              <a:gd name="connsiteX1850" fmla="*/ 4418238 w 7183001"/>
              <a:gd name="connsiteY1850" fmla="*/ 4490657 h 5435600"/>
              <a:gd name="connsiteX1851" fmla="*/ 4471673 w 7183001"/>
              <a:gd name="connsiteY1851" fmla="*/ 4789551 h 5435600"/>
              <a:gd name="connsiteX1852" fmla="*/ 4554636 w 7183001"/>
              <a:gd name="connsiteY1852" fmla="*/ 5059109 h 5435600"/>
              <a:gd name="connsiteX1853" fmla="*/ 4740564 w 7183001"/>
              <a:gd name="connsiteY1853" fmla="*/ 5003768 h 5435600"/>
              <a:gd name="connsiteX1854" fmla="*/ 4894393 w 7183001"/>
              <a:gd name="connsiteY1854" fmla="*/ 4967859 h 5435600"/>
              <a:gd name="connsiteX1855" fmla="*/ 4972784 w 7183001"/>
              <a:gd name="connsiteY1855" fmla="*/ 5094827 h 5435600"/>
              <a:gd name="connsiteX1856" fmla="*/ 4932207 w 7183001"/>
              <a:gd name="connsiteY1856" fmla="*/ 5208842 h 5435600"/>
              <a:gd name="connsiteX1857" fmla="*/ 4534348 w 7183001"/>
              <a:gd name="connsiteY1857" fmla="*/ 5276755 h 5435600"/>
              <a:gd name="connsiteX1858" fmla="*/ 4386996 w 7183001"/>
              <a:gd name="connsiteY1858" fmla="*/ 5089493 h 5435600"/>
              <a:gd name="connsiteX1859" fmla="*/ 4397378 w 7183001"/>
              <a:gd name="connsiteY1859" fmla="*/ 4945285 h 5435600"/>
              <a:gd name="connsiteX1860" fmla="*/ 4410713 w 7183001"/>
              <a:gd name="connsiteY1860" fmla="*/ 4845177 h 5435600"/>
              <a:gd name="connsiteX1861" fmla="*/ 4245359 w 7183001"/>
              <a:gd name="connsiteY1861" fmla="*/ 4598099 h 5435600"/>
              <a:gd name="connsiteX1862" fmla="*/ 3975135 w 7183001"/>
              <a:gd name="connsiteY1862" fmla="*/ 4700778 h 5435600"/>
              <a:gd name="connsiteX1863" fmla="*/ 3986946 w 7183001"/>
              <a:gd name="connsiteY1863" fmla="*/ 5004340 h 5435600"/>
              <a:gd name="connsiteX1864" fmla="*/ 4000186 w 7183001"/>
              <a:gd name="connsiteY1864" fmla="*/ 5315045 h 5435600"/>
              <a:gd name="connsiteX1865" fmla="*/ 3999043 w 7183001"/>
              <a:gd name="connsiteY1865" fmla="*/ 5317522 h 5435600"/>
              <a:gd name="connsiteX1866" fmla="*/ 3996471 w 7183001"/>
              <a:gd name="connsiteY1866" fmla="*/ 5318570 h 5435600"/>
              <a:gd name="connsiteX1867" fmla="*/ 3853977 w 7183001"/>
              <a:gd name="connsiteY1867" fmla="*/ 5267230 h 5435600"/>
              <a:gd name="connsiteX1868" fmla="*/ 3803399 w 7183001"/>
              <a:gd name="connsiteY1868" fmla="*/ 5119973 h 5435600"/>
              <a:gd name="connsiteX1869" fmla="*/ 3705768 w 7183001"/>
              <a:gd name="connsiteY1869" fmla="*/ 4917091 h 5435600"/>
              <a:gd name="connsiteX1870" fmla="*/ 3616709 w 7183001"/>
              <a:gd name="connsiteY1870" fmla="*/ 4431411 h 5435600"/>
              <a:gd name="connsiteX1871" fmla="*/ 3628711 w 7183001"/>
              <a:gd name="connsiteY1871" fmla="*/ 4364736 h 5435600"/>
              <a:gd name="connsiteX1872" fmla="*/ 3666239 w 7183001"/>
              <a:gd name="connsiteY1872" fmla="*/ 4189952 h 5435600"/>
              <a:gd name="connsiteX1873" fmla="*/ 3769490 w 7183001"/>
              <a:gd name="connsiteY1873" fmla="*/ 4055650 h 5435600"/>
              <a:gd name="connsiteX1874" fmla="*/ 3812067 w 7183001"/>
              <a:gd name="connsiteY1874" fmla="*/ 4013645 h 5435600"/>
              <a:gd name="connsiteX1875" fmla="*/ 3910936 w 7183001"/>
              <a:gd name="connsiteY1875" fmla="*/ 3732086 h 5435600"/>
              <a:gd name="connsiteX1876" fmla="*/ 3695195 w 7183001"/>
              <a:gd name="connsiteY1876" fmla="*/ 3559778 h 5435600"/>
              <a:gd name="connsiteX1877" fmla="*/ 3616328 w 7183001"/>
              <a:gd name="connsiteY1877" fmla="*/ 3585400 h 5435600"/>
              <a:gd name="connsiteX1878" fmla="*/ 3491741 w 7183001"/>
              <a:gd name="connsiteY1878" fmla="*/ 3613023 h 5435600"/>
              <a:gd name="connsiteX1879" fmla="*/ 3421542 w 7183001"/>
              <a:gd name="connsiteY1879" fmla="*/ 3569779 h 5435600"/>
              <a:gd name="connsiteX1880" fmla="*/ 3434591 w 7183001"/>
              <a:gd name="connsiteY1880" fmla="*/ 3463862 h 5435600"/>
              <a:gd name="connsiteX1881" fmla="*/ 3435258 w 7183001"/>
              <a:gd name="connsiteY1881" fmla="*/ 3462718 h 5435600"/>
              <a:gd name="connsiteX1882" fmla="*/ 3499457 w 7183001"/>
              <a:gd name="connsiteY1882" fmla="*/ 3240405 h 5435600"/>
              <a:gd name="connsiteX1883" fmla="*/ 3358582 w 7183001"/>
              <a:gd name="connsiteY1883" fmla="*/ 3085148 h 5435600"/>
              <a:gd name="connsiteX1884" fmla="*/ 3288097 w 7183001"/>
              <a:gd name="connsiteY1884" fmla="*/ 3096387 h 5435600"/>
              <a:gd name="connsiteX1885" fmla="*/ 3239424 w 7183001"/>
              <a:gd name="connsiteY1885" fmla="*/ 3106769 h 5435600"/>
              <a:gd name="connsiteX1886" fmla="*/ 3063402 w 7183001"/>
              <a:gd name="connsiteY1886" fmla="*/ 3029902 h 5435600"/>
              <a:gd name="connsiteX1887" fmla="*/ 3020920 w 7183001"/>
              <a:gd name="connsiteY1887" fmla="*/ 2842546 h 5435600"/>
              <a:gd name="connsiteX1888" fmla="*/ 3081500 w 7183001"/>
              <a:gd name="connsiteY1888" fmla="*/ 2737104 h 5435600"/>
              <a:gd name="connsiteX1889" fmla="*/ 3119695 w 7183001"/>
              <a:gd name="connsiteY1889" fmla="*/ 2680240 h 5435600"/>
              <a:gd name="connsiteX1890" fmla="*/ 3186465 w 7183001"/>
              <a:gd name="connsiteY1890" fmla="*/ 2465070 h 5435600"/>
              <a:gd name="connsiteX1891" fmla="*/ 3233423 w 7183001"/>
              <a:gd name="connsiteY1891" fmla="*/ 1915668 h 5435600"/>
              <a:gd name="connsiteX1892" fmla="*/ 2958818 w 7183001"/>
              <a:gd name="connsiteY1892" fmla="*/ 1463707 h 5435600"/>
              <a:gd name="connsiteX1893" fmla="*/ 2873188 w 7183001"/>
              <a:gd name="connsiteY1893" fmla="*/ 1425035 h 5435600"/>
              <a:gd name="connsiteX1894" fmla="*/ 2765365 w 7183001"/>
              <a:gd name="connsiteY1894" fmla="*/ 1373600 h 5435600"/>
              <a:gd name="connsiteX1895" fmla="*/ 2660304 w 7183001"/>
              <a:gd name="connsiteY1895" fmla="*/ 1192816 h 5435600"/>
              <a:gd name="connsiteX1896" fmla="*/ 2697547 w 7183001"/>
              <a:gd name="connsiteY1896" fmla="*/ 1105281 h 5435600"/>
              <a:gd name="connsiteX1897" fmla="*/ 2806608 w 7183001"/>
              <a:gd name="connsiteY1897" fmla="*/ 956119 h 5435600"/>
              <a:gd name="connsiteX1898" fmla="*/ 2923194 w 7183001"/>
              <a:gd name="connsiteY1898" fmla="*/ 794385 h 5435600"/>
              <a:gd name="connsiteX1899" fmla="*/ 2981201 w 7183001"/>
              <a:gd name="connsiteY1899" fmla="*/ 434530 h 5435600"/>
              <a:gd name="connsiteX1900" fmla="*/ 2854519 w 7183001"/>
              <a:gd name="connsiteY1900" fmla="*/ 332899 h 5435600"/>
              <a:gd name="connsiteX1901" fmla="*/ 2774414 w 7183001"/>
              <a:gd name="connsiteY1901" fmla="*/ 371380 h 5435600"/>
              <a:gd name="connsiteX1902" fmla="*/ 2672686 w 7183001"/>
              <a:gd name="connsiteY1902" fmla="*/ 684371 h 5435600"/>
              <a:gd name="connsiteX1903" fmla="*/ 2652398 w 7183001"/>
              <a:gd name="connsiteY1903" fmla="*/ 846677 h 5435600"/>
              <a:gd name="connsiteX1904" fmla="*/ 2441039 w 7183001"/>
              <a:gd name="connsiteY1904" fmla="*/ 1201007 h 5435600"/>
              <a:gd name="connsiteX1905" fmla="*/ 2094995 w 7183001"/>
              <a:gd name="connsiteY1905" fmla="*/ 1301877 h 5435600"/>
              <a:gd name="connsiteX1906" fmla="*/ 2025558 w 7183001"/>
              <a:gd name="connsiteY1906" fmla="*/ 1031748 h 5435600"/>
              <a:gd name="connsiteX1907" fmla="*/ 1991935 w 7183001"/>
              <a:gd name="connsiteY1907" fmla="*/ 788384 h 5435600"/>
              <a:gd name="connsiteX1908" fmla="*/ 1909638 w 7183001"/>
              <a:gd name="connsiteY1908" fmla="*/ 708279 h 5435600"/>
              <a:gd name="connsiteX1909" fmla="*/ 1830772 w 7183001"/>
              <a:gd name="connsiteY1909" fmla="*/ 634269 h 5435600"/>
              <a:gd name="connsiteX1910" fmla="*/ 1774574 w 7183001"/>
              <a:gd name="connsiteY1910" fmla="*/ 505777 h 5435600"/>
              <a:gd name="connsiteX1911" fmla="*/ 1684658 w 7183001"/>
              <a:gd name="connsiteY1911" fmla="*/ 211836 h 5435600"/>
              <a:gd name="connsiteX1912" fmla="*/ 1518923 w 7183001"/>
              <a:gd name="connsiteY1912" fmla="*/ 468725 h 5435600"/>
              <a:gd name="connsiteX1913" fmla="*/ 1653226 w 7183001"/>
              <a:gd name="connsiteY1913" fmla="*/ 765048 h 5435600"/>
              <a:gd name="connsiteX1914" fmla="*/ 1727140 w 7183001"/>
              <a:gd name="connsiteY1914" fmla="*/ 829437 h 5435600"/>
              <a:gd name="connsiteX1915" fmla="*/ 1887922 w 7183001"/>
              <a:gd name="connsiteY1915" fmla="*/ 1026223 h 5435600"/>
              <a:gd name="connsiteX1916" fmla="*/ 1890303 w 7183001"/>
              <a:gd name="connsiteY1916" fmla="*/ 1197673 h 5435600"/>
              <a:gd name="connsiteX1917" fmla="*/ 1896399 w 7183001"/>
              <a:gd name="connsiteY1917" fmla="*/ 1374839 h 5435600"/>
              <a:gd name="connsiteX1918" fmla="*/ 2295401 w 7183001"/>
              <a:gd name="connsiteY1918" fmla="*/ 1519714 h 5435600"/>
              <a:gd name="connsiteX1919" fmla="*/ 2351980 w 7183001"/>
              <a:gd name="connsiteY1919" fmla="*/ 1510665 h 5435600"/>
              <a:gd name="connsiteX1920" fmla="*/ 2758126 w 7183001"/>
              <a:gd name="connsiteY1920" fmla="*/ 1543050 h 5435600"/>
              <a:gd name="connsiteX1921" fmla="*/ 2874521 w 7183001"/>
              <a:gd name="connsiteY1921" fmla="*/ 1667637 h 5435600"/>
              <a:gd name="connsiteX1922" fmla="*/ 3101693 w 7183001"/>
              <a:gd name="connsiteY1922" fmla="*/ 2392108 h 5435600"/>
              <a:gd name="connsiteX1923" fmla="*/ 2971391 w 7183001"/>
              <a:gd name="connsiteY1923" fmla="*/ 2596991 h 5435600"/>
              <a:gd name="connsiteX1924" fmla="*/ 2832421 w 7183001"/>
              <a:gd name="connsiteY1924" fmla="*/ 2923603 h 5435600"/>
              <a:gd name="connsiteX1925" fmla="*/ 2882141 w 7183001"/>
              <a:gd name="connsiteY1925" fmla="*/ 3055620 h 5435600"/>
              <a:gd name="connsiteX1926" fmla="*/ 3019206 w 7183001"/>
              <a:gd name="connsiteY1926" fmla="*/ 3330416 h 5435600"/>
              <a:gd name="connsiteX1927" fmla="*/ 3063307 w 7183001"/>
              <a:gd name="connsiteY1927" fmla="*/ 3361658 h 5435600"/>
              <a:gd name="connsiteX1928" fmla="*/ 3112265 w 7183001"/>
              <a:gd name="connsiteY1928" fmla="*/ 3343275 h 5435600"/>
              <a:gd name="connsiteX1929" fmla="*/ 3239138 w 7183001"/>
              <a:gd name="connsiteY1929" fmla="*/ 3265265 h 5435600"/>
              <a:gd name="connsiteX1930" fmla="*/ 3359820 w 7183001"/>
              <a:gd name="connsiteY1930" fmla="*/ 3314033 h 5435600"/>
              <a:gd name="connsiteX1931" fmla="*/ 3280477 w 7183001"/>
              <a:gd name="connsiteY1931" fmla="*/ 3524441 h 5435600"/>
              <a:gd name="connsiteX1932" fmla="*/ 3246473 w 7183001"/>
              <a:gd name="connsiteY1932" fmla="*/ 3548158 h 5435600"/>
              <a:gd name="connsiteX1933" fmla="*/ 3123219 w 7183001"/>
              <a:gd name="connsiteY1933" fmla="*/ 3677793 h 5435600"/>
              <a:gd name="connsiteX1934" fmla="*/ 3124076 w 7183001"/>
              <a:gd name="connsiteY1934" fmla="*/ 3781616 h 5435600"/>
              <a:gd name="connsiteX1935" fmla="*/ 3307052 w 7183001"/>
              <a:gd name="connsiteY1935" fmla="*/ 3961829 h 5435600"/>
              <a:gd name="connsiteX1936" fmla="*/ 3467357 w 7183001"/>
              <a:gd name="connsiteY1936" fmla="*/ 3850672 h 5435600"/>
              <a:gd name="connsiteX1937" fmla="*/ 3657381 w 7183001"/>
              <a:gd name="connsiteY1937" fmla="*/ 3746373 h 5435600"/>
              <a:gd name="connsiteX1938" fmla="*/ 3659095 w 7183001"/>
              <a:gd name="connsiteY1938" fmla="*/ 3747040 h 5435600"/>
              <a:gd name="connsiteX1939" fmla="*/ 3709007 w 7183001"/>
              <a:gd name="connsiteY1939" fmla="*/ 3817239 h 5435600"/>
              <a:gd name="connsiteX1940" fmla="*/ 3676336 w 7183001"/>
              <a:gd name="connsiteY1940" fmla="*/ 3944112 h 5435600"/>
              <a:gd name="connsiteX1941" fmla="*/ 3516697 w 7183001"/>
              <a:gd name="connsiteY1941" fmla="*/ 4041648 h 5435600"/>
              <a:gd name="connsiteX1942" fmla="*/ 3490217 w 7183001"/>
              <a:gd name="connsiteY1942" fmla="*/ 4052697 h 5435600"/>
              <a:gd name="connsiteX1943" fmla="*/ 3337055 w 7183001"/>
              <a:gd name="connsiteY1943" fmla="*/ 4184428 h 5435600"/>
              <a:gd name="connsiteX1944" fmla="*/ 3343532 w 7183001"/>
              <a:gd name="connsiteY1944" fmla="*/ 4330827 h 5435600"/>
              <a:gd name="connsiteX1945" fmla="*/ 3653857 w 7183001"/>
              <a:gd name="connsiteY1945" fmla="*/ 5010245 h 5435600"/>
              <a:gd name="connsiteX1946" fmla="*/ 3693100 w 7183001"/>
              <a:gd name="connsiteY1946" fmla="*/ 5264944 h 5435600"/>
              <a:gd name="connsiteX1947" fmla="*/ 3478975 w 7183001"/>
              <a:gd name="connsiteY1947" fmla="*/ 5341279 h 5435600"/>
              <a:gd name="connsiteX1948" fmla="*/ 3416875 w 7183001"/>
              <a:gd name="connsiteY1948" fmla="*/ 5322761 h 5435600"/>
              <a:gd name="connsiteX1949" fmla="*/ 3414303 w 7183001"/>
              <a:gd name="connsiteY1949" fmla="*/ 5321237 h 5435600"/>
              <a:gd name="connsiteX1950" fmla="*/ 3241519 w 7183001"/>
              <a:gd name="connsiteY1950" fmla="*/ 4811744 h 5435600"/>
              <a:gd name="connsiteX1951" fmla="*/ 3240853 w 7183001"/>
              <a:gd name="connsiteY1951" fmla="*/ 4786027 h 5435600"/>
              <a:gd name="connsiteX1952" fmla="*/ 3052925 w 7183001"/>
              <a:gd name="connsiteY1952" fmla="*/ 4068223 h 5435600"/>
              <a:gd name="connsiteX1953" fmla="*/ 3014253 w 7183001"/>
              <a:gd name="connsiteY1953" fmla="*/ 4005929 h 5435600"/>
              <a:gd name="connsiteX1954" fmla="*/ 2925766 w 7183001"/>
              <a:gd name="connsiteY1954" fmla="*/ 3843814 h 5435600"/>
              <a:gd name="connsiteX1955" fmla="*/ 2880046 w 7183001"/>
              <a:gd name="connsiteY1955" fmla="*/ 3570637 h 5435600"/>
              <a:gd name="connsiteX1956" fmla="*/ 2870235 w 7183001"/>
              <a:gd name="connsiteY1956" fmla="*/ 3453765 h 5435600"/>
              <a:gd name="connsiteX1957" fmla="*/ 2739171 w 7183001"/>
              <a:gd name="connsiteY1957" fmla="*/ 3053143 h 5435600"/>
              <a:gd name="connsiteX1958" fmla="*/ 2726312 w 7183001"/>
              <a:gd name="connsiteY1958" fmla="*/ 3030760 h 5435600"/>
              <a:gd name="connsiteX1959" fmla="*/ 2667829 w 7183001"/>
              <a:gd name="connsiteY1959" fmla="*/ 2891790 h 5435600"/>
              <a:gd name="connsiteX1960" fmla="*/ 2790130 w 7183001"/>
              <a:gd name="connsiteY1960" fmla="*/ 2604897 h 5435600"/>
              <a:gd name="connsiteX1961" fmla="*/ 2871187 w 7183001"/>
              <a:gd name="connsiteY1961" fmla="*/ 2490597 h 5435600"/>
              <a:gd name="connsiteX1962" fmla="*/ 2780319 w 7183001"/>
              <a:gd name="connsiteY1962" fmla="*/ 1889665 h 5435600"/>
              <a:gd name="connsiteX1963" fmla="*/ 2174053 w 7183001"/>
              <a:gd name="connsiteY1963" fmla="*/ 1729168 h 5435600"/>
              <a:gd name="connsiteX1964" fmla="*/ 2123189 w 7183001"/>
              <a:gd name="connsiteY1964" fmla="*/ 1742123 h 5435600"/>
              <a:gd name="connsiteX1965" fmla="*/ 1955740 w 7183001"/>
              <a:gd name="connsiteY1965" fmla="*/ 1766316 h 5435600"/>
              <a:gd name="connsiteX1966" fmla="*/ 1647892 w 7183001"/>
              <a:gd name="connsiteY1966" fmla="*/ 1539049 h 5435600"/>
              <a:gd name="connsiteX1967" fmla="*/ 1579407 w 7183001"/>
              <a:gd name="connsiteY1967" fmla="*/ 1416272 h 5435600"/>
              <a:gd name="connsiteX1968" fmla="*/ 1594647 w 7183001"/>
              <a:gd name="connsiteY1968" fmla="*/ 1272445 h 5435600"/>
              <a:gd name="connsiteX1969" fmla="*/ 1608649 w 7183001"/>
              <a:gd name="connsiteY1969" fmla="*/ 1213580 h 5435600"/>
              <a:gd name="connsiteX1970" fmla="*/ 1452058 w 7183001"/>
              <a:gd name="connsiteY1970" fmla="*/ 852106 h 5435600"/>
              <a:gd name="connsiteX1971" fmla="*/ 1403290 w 7183001"/>
              <a:gd name="connsiteY1971" fmla="*/ 824103 h 5435600"/>
              <a:gd name="connsiteX1972" fmla="*/ 1308135 w 7183001"/>
              <a:gd name="connsiteY1972" fmla="*/ 758666 h 5435600"/>
              <a:gd name="connsiteX1973" fmla="*/ 1258700 w 7183001"/>
              <a:gd name="connsiteY1973" fmla="*/ 484155 h 5435600"/>
              <a:gd name="connsiteX1974" fmla="*/ 1273178 w 7183001"/>
              <a:gd name="connsiteY1974" fmla="*/ 417386 h 5435600"/>
              <a:gd name="connsiteX1975" fmla="*/ 1295276 w 7183001"/>
              <a:gd name="connsiteY1975" fmla="*/ 207359 h 5435600"/>
              <a:gd name="connsiteX1976" fmla="*/ 1208408 w 7183001"/>
              <a:gd name="connsiteY1976" fmla="*/ 93249 h 5435600"/>
              <a:gd name="connsiteX1977" fmla="*/ 1143733 w 7183001"/>
              <a:gd name="connsiteY1977" fmla="*/ 111633 h 5435600"/>
              <a:gd name="connsiteX1978" fmla="*/ 1120969 w 7183001"/>
              <a:gd name="connsiteY1978" fmla="*/ 157639 h 5435600"/>
              <a:gd name="connsiteX1979" fmla="*/ 1115539 w 7183001"/>
              <a:gd name="connsiteY1979" fmla="*/ 184023 h 5435600"/>
              <a:gd name="connsiteX1980" fmla="*/ 1072772 w 7183001"/>
              <a:gd name="connsiteY1980" fmla="*/ 558832 h 5435600"/>
              <a:gd name="connsiteX1981" fmla="*/ 1221267 w 7183001"/>
              <a:gd name="connsiteY1981" fmla="*/ 888968 h 5435600"/>
              <a:gd name="connsiteX1982" fmla="*/ 1331376 w 7183001"/>
              <a:gd name="connsiteY1982" fmla="*/ 962501 h 5435600"/>
              <a:gd name="connsiteX1983" fmla="*/ 1518161 w 7183001"/>
              <a:gd name="connsiteY1983" fmla="*/ 1156144 h 5435600"/>
              <a:gd name="connsiteX1984" fmla="*/ 1471394 w 7183001"/>
              <a:gd name="connsiteY1984" fmla="*/ 1359217 h 5435600"/>
              <a:gd name="connsiteX1985" fmla="*/ 1452629 w 7183001"/>
              <a:gd name="connsiteY1985" fmla="*/ 1401223 h 5435600"/>
              <a:gd name="connsiteX1986" fmla="*/ 1473298 w 7183001"/>
              <a:gd name="connsiteY1986" fmla="*/ 1626584 h 5435600"/>
              <a:gd name="connsiteX1987" fmla="*/ 1510827 w 7183001"/>
              <a:gd name="connsiteY1987" fmla="*/ 1647444 h 5435600"/>
              <a:gd name="connsiteX1988" fmla="*/ 1547975 w 7183001"/>
              <a:gd name="connsiteY1988" fmla="*/ 1667732 h 5435600"/>
              <a:gd name="connsiteX1989" fmla="*/ 1627032 w 7183001"/>
              <a:gd name="connsiteY1989" fmla="*/ 1817751 h 5435600"/>
              <a:gd name="connsiteX1990" fmla="*/ 1690278 w 7183001"/>
              <a:gd name="connsiteY1990" fmla="*/ 1953673 h 5435600"/>
              <a:gd name="connsiteX1991" fmla="*/ 1966312 w 7183001"/>
              <a:gd name="connsiteY1991" fmla="*/ 1948434 h 5435600"/>
              <a:gd name="connsiteX1992" fmla="*/ 2054705 w 7183001"/>
              <a:gd name="connsiteY1992" fmla="*/ 1920049 h 5435600"/>
              <a:gd name="connsiteX1993" fmla="*/ 2508285 w 7183001"/>
              <a:gd name="connsiteY1993" fmla="*/ 2078165 h 5435600"/>
              <a:gd name="connsiteX1994" fmla="*/ 2529145 w 7183001"/>
              <a:gd name="connsiteY1994" fmla="*/ 2558034 h 5435600"/>
              <a:gd name="connsiteX1995" fmla="*/ 2415607 w 7183001"/>
              <a:gd name="connsiteY1995" fmla="*/ 2695194 h 5435600"/>
              <a:gd name="connsiteX1996" fmla="*/ 2278351 w 7183001"/>
              <a:gd name="connsiteY1996" fmla="*/ 2880549 h 5435600"/>
              <a:gd name="connsiteX1997" fmla="*/ 2266160 w 7183001"/>
              <a:gd name="connsiteY1997" fmla="*/ 2944940 h 5435600"/>
              <a:gd name="connsiteX1998" fmla="*/ 2351408 w 7183001"/>
              <a:gd name="connsiteY1998" fmla="*/ 3043238 h 5435600"/>
              <a:gd name="connsiteX1999" fmla="*/ 2375602 w 7183001"/>
              <a:gd name="connsiteY1999" fmla="*/ 3054858 h 5435600"/>
              <a:gd name="connsiteX2000" fmla="*/ 2578960 w 7183001"/>
              <a:gd name="connsiteY2000" fmla="*/ 3359277 h 5435600"/>
              <a:gd name="connsiteX2001" fmla="*/ 2607154 w 7183001"/>
              <a:gd name="connsiteY2001" fmla="*/ 3503581 h 5435600"/>
              <a:gd name="connsiteX2002" fmla="*/ 2657351 w 7183001"/>
              <a:gd name="connsiteY2002" fmla="*/ 3721322 h 5435600"/>
              <a:gd name="connsiteX2003" fmla="*/ 2789653 w 7183001"/>
              <a:gd name="connsiteY2003" fmla="*/ 3969163 h 5435600"/>
              <a:gd name="connsiteX2004" fmla="*/ 2929004 w 7183001"/>
              <a:gd name="connsiteY2004" fmla="*/ 4236815 h 5435600"/>
              <a:gd name="connsiteX2005" fmla="*/ 2969390 w 7183001"/>
              <a:gd name="connsiteY2005" fmla="*/ 4605147 h 5435600"/>
              <a:gd name="connsiteX2006" fmla="*/ 2974724 w 7183001"/>
              <a:gd name="connsiteY2006" fmla="*/ 4781455 h 5435600"/>
              <a:gd name="connsiteX2007" fmla="*/ 3224089 w 7183001"/>
              <a:gd name="connsiteY2007" fmla="*/ 5228368 h 5435600"/>
              <a:gd name="connsiteX2008" fmla="*/ 3218564 w 7183001"/>
              <a:gd name="connsiteY2008" fmla="*/ 5241512 h 5435600"/>
              <a:gd name="connsiteX2009" fmla="*/ 2960532 w 7183001"/>
              <a:gd name="connsiteY2009" fmla="*/ 4782503 h 5435600"/>
              <a:gd name="connsiteX2010" fmla="*/ 2955198 w 7183001"/>
              <a:gd name="connsiteY2010" fmla="*/ 4605242 h 5435600"/>
              <a:gd name="connsiteX2011" fmla="*/ 2915479 w 7183001"/>
              <a:gd name="connsiteY2011" fmla="*/ 4241197 h 5435600"/>
              <a:gd name="connsiteX2012" fmla="*/ 2777557 w 7183001"/>
              <a:gd name="connsiteY2012" fmla="*/ 3976687 h 5435600"/>
              <a:gd name="connsiteX2013" fmla="*/ 2643921 w 7183001"/>
              <a:gd name="connsiteY2013" fmla="*/ 3726085 h 5435600"/>
              <a:gd name="connsiteX2014" fmla="*/ 2593153 w 7183001"/>
              <a:gd name="connsiteY2014" fmla="*/ 3505962 h 5435600"/>
              <a:gd name="connsiteX2015" fmla="*/ 2565149 w 7183001"/>
              <a:gd name="connsiteY2015" fmla="*/ 3362611 h 5435600"/>
              <a:gd name="connsiteX2016" fmla="*/ 2369125 w 7183001"/>
              <a:gd name="connsiteY2016" fmla="*/ 3067431 h 5435600"/>
              <a:gd name="connsiteX2017" fmla="*/ 2345503 w 7183001"/>
              <a:gd name="connsiteY2017" fmla="*/ 3056096 h 5435600"/>
              <a:gd name="connsiteX2018" fmla="*/ 2251967 w 7183001"/>
              <a:gd name="connsiteY2018" fmla="*/ 2945511 h 5435600"/>
              <a:gd name="connsiteX2019" fmla="*/ 2265207 w 7183001"/>
              <a:gd name="connsiteY2019" fmla="*/ 2875026 h 5435600"/>
              <a:gd name="connsiteX2020" fmla="*/ 2405320 w 7183001"/>
              <a:gd name="connsiteY2020" fmla="*/ 2685193 h 5435600"/>
              <a:gd name="connsiteX2021" fmla="*/ 2517048 w 7183001"/>
              <a:gd name="connsiteY2021" fmla="*/ 2550414 h 5435600"/>
              <a:gd name="connsiteX2022" fmla="*/ 2496855 w 7183001"/>
              <a:gd name="connsiteY2022" fmla="*/ 2086547 h 5435600"/>
              <a:gd name="connsiteX2023" fmla="*/ 2058419 w 7183001"/>
              <a:gd name="connsiteY2023" fmla="*/ 1933765 h 5435600"/>
              <a:gd name="connsiteX2024" fmla="*/ 1971075 w 7183001"/>
              <a:gd name="connsiteY2024" fmla="*/ 1961864 h 5435600"/>
              <a:gd name="connsiteX2025" fmla="*/ 1680658 w 7183001"/>
              <a:gd name="connsiteY2025" fmla="*/ 1964055 h 5435600"/>
              <a:gd name="connsiteX2026" fmla="*/ 1613316 w 7183001"/>
              <a:gd name="connsiteY2026" fmla="*/ 1821275 h 5435600"/>
              <a:gd name="connsiteX2027" fmla="*/ 1539878 w 7183001"/>
              <a:gd name="connsiteY2027" fmla="*/ 1679353 h 5435600"/>
              <a:gd name="connsiteX2028" fmla="*/ 1504826 w 7183001"/>
              <a:gd name="connsiteY2028" fmla="*/ 1660303 h 5435600"/>
              <a:gd name="connsiteX2029" fmla="*/ 1464821 w 7183001"/>
              <a:gd name="connsiteY2029" fmla="*/ 1638014 h 5435600"/>
              <a:gd name="connsiteX2030" fmla="*/ 1439580 w 7183001"/>
              <a:gd name="connsiteY2030" fmla="*/ 1395603 h 5435600"/>
              <a:gd name="connsiteX2031" fmla="*/ 1458535 w 7183001"/>
              <a:gd name="connsiteY2031" fmla="*/ 1353217 h 5435600"/>
              <a:gd name="connsiteX2032" fmla="*/ 1504255 w 7183001"/>
              <a:gd name="connsiteY2032" fmla="*/ 1158907 h 5435600"/>
              <a:gd name="connsiteX2033" fmla="*/ 1324137 w 7183001"/>
              <a:gd name="connsiteY2033" fmla="*/ 974693 h 5435600"/>
              <a:gd name="connsiteX2034" fmla="*/ 1212123 w 7183001"/>
              <a:gd name="connsiteY2034" fmla="*/ 899826 h 5435600"/>
              <a:gd name="connsiteX2035" fmla="*/ 1058580 w 7183001"/>
              <a:gd name="connsiteY2035" fmla="*/ 559689 h 5435600"/>
              <a:gd name="connsiteX2036" fmla="*/ 1101633 w 7183001"/>
              <a:gd name="connsiteY2036" fmla="*/ 181070 h 5435600"/>
              <a:gd name="connsiteX2037" fmla="*/ 1107062 w 7183001"/>
              <a:gd name="connsiteY2037" fmla="*/ 154686 h 5435600"/>
              <a:gd name="connsiteX2038" fmla="*/ 1133446 w 7183001"/>
              <a:gd name="connsiteY2038" fmla="*/ 101822 h 5435600"/>
              <a:gd name="connsiteX2039" fmla="*/ 1212790 w 7183001"/>
              <a:gd name="connsiteY2039" fmla="*/ 79629 h 5435600"/>
              <a:gd name="connsiteX2040" fmla="*/ 1309469 w 7183001"/>
              <a:gd name="connsiteY2040" fmla="*/ 205264 h 5435600"/>
              <a:gd name="connsiteX2041" fmla="*/ 1287180 w 7183001"/>
              <a:gd name="connsiteY2041" fmla="*/ 420528 h 5435600"/>
              <a:gd name="connsiteX2042" fmla="*/ 1272797 w 7183001"/>
              <a:gd name="connsiteY2042" fmla="*/ 486823 h 5435600"/>
              <a:gd name="connsiteX2043" fmla="*/ 1318612 w 7183001"/>
              <a:gd name="connsiteY2043" fmla="*/ 748855 h 5435600"/>
              <a:gd name="connsiteX2044" fmla="*/ 1410147 w 7183001"/>
              <a:gd name="connsiteY2044" fmla="*/ 811530 h 5435600"/>
              <a:gd name="connsiteX2045" fmla="*/ 1459773 w 7183001"/>
              <a:gd name="connsiteY2045" fmla="*/ 840105 h 5435600"/>
              <a:gd name="connsiteX2046" fmla="*/ 1622650 w 7183001"/>
              <a:gd name="connsiteY2046" fmla="*/ 1216152 h 5435600"/>
              <a:gd name="connsiteX2047" fmla="*/ 1608363 w 7183001"/>
              <a:gd name="connsiteY2047" fmla="*/ 1276159 h 5435600"/>
              <a:gd name="connsiteX2048" fmla="*/ 1593314 w 7183001"/>
              <a:gd name="connsiteY2048" fmla="*/ 1413415 h 5435600"/>
              <a:gd name="connsiteX2049" fmla="*/ 1659131 w 7183001"/>
              <a:gd name="connsiteY2049" fmla="*/ 1530382 h 5435600"/>
              <a:gd name="connsiteX2050" fmla="*/ 1956978 w 7183001"/>
              <a:gd name="connsiteY2050" fmla="*/ 1752219 h 5435600"/>
              <a:gd name="connsiteX2051" fmla="*/ 2119475 w 7183001"/>
              <a:gd name="connsiteY2051" fmla="*/ 1728502 h 5435600"/>
              <a:gd name="connsiteX2052" fmla="*/ 2170814 w 7183001"/>
              <a:gd name="connsiteY2052" fmla="*/ 1715452 h 5435600"/>
              <a:gd name="connsiteX2053" fmla="*/ 2790511 w 7183001"/>
              <a:gd name="connsiteY2053" fmla="*/ 1879854 h 5435600"/>
              <a:gd name="connsiteX2054" fmla="*/ 2883475 w 7183001"/>
              <a:gd name="connsiteY2054" fmla="*/ 2498026 h 5435600"/>
              <a:gd name="connsiteX2055" fmla="*/ 2801369 w 7183001"/>
              <a:gd name="connsiteY2055" fmla="*/ 2613850 h 5435600"/>
              <a:gd name="connsiteX2056" fmla="*/ 2681831 w 7183001"/>
              <a:gd name="connsiteY2056" fmla="*/ 2889980 h 5435600"/>
              <a:gd name="connsiteX2057" fmla="*/ 2738600 w 7183001"/>
              <a:gd name="connsiteY2057" fmla="*/ 3023901 h 5435600"/>
              <a:gd name="connsiteX2058" fmla="*/ 2751458 w 7183001"/>
              <a:gd name="connsiteY2058" fmla="*/ 3046381 h 5435600"/>
              <a:gd name="connsiteX2059" fmla="*/ 2884237 w 7183001"/>
              <a:gd name="connsiteY2059" fmla="*/ 3452336 h 5435600"/>
              <a:gd name="connsiteX2060" fmla="*/ 2894143 w 7183001"/>
              <a:gd name="connsiteY2060" fmla="*/ 3569970 h 5435600"/>
              <a:gd name="connsiteX2061" fmla="*/ 2938910 w 7183001"/>
              <a:gd name="connsiteY2061" fmla="*/ 3838956 h 5435600"/>
              <a:gd name="connsiteX2062" fmla="*/ 3026064 w 7183001"/>
              <a:gd name="connsiteY2062" fmla="*/ 3998595 h 5435600"/>
              <a:gd name="connsiteX2063" fmla="*/ 3064926 w 7183001"/>
              <a:gd name="connsiteY2063" fmla="*/ 4061270 h 5435600"/>
              <a:gd name="connsiteX2064" fmla="*/ 3254854 w 7183001"/>
              <a:gd name="connsiteY2064" fmla="*/ 4785932 h 5435600"/>
              <a:gd name="connsiteX2065" fmla="*/ 3255521 w 7183001"/>
              <a:gd name="connsiteY2065" fmla="*/ 4811649 h 5435600"/>
              <a:gd name="connsiteX2066" fmla="*/ 3421447 w 7183001"/>
              <a:gd name="connsiteY2066" fmla="*/ 5309330 h 5435600"/>
              <a:gd name="connsiteX2067" fmla="*/ 3423923 w 7183001"/>
              <a:gd name="connsiteY2067" fmla="*/ 5310759 h 5435600"/>
              <a:gd name="connsiteX2068" fmla="*/ 3681956 w 7183001"/>
              <a:gd name="connsiteY2068" fmla="*/ 5255990 h 5435600"/>
              <a:gd name="connsiteX2069" fmla="*/ 3642712 w 7183001"/>
              <a:gd name="connsiteY2069" fmla="*/ 5019770 h 5435600"/>
              <a:gd name="connsiteX2070" fmla="*/ 3329435 w 7183001"/>
              <a:gd name="connsiteY2070" fmla="*/ 4334447 h 5435600"/>
              <a:gd name="connsiteX2071" fmla="*/ 3323339 w 7183001"/>
              <a:gd name="connsiteY2071" fmla="*/ 4180237 h 5435600"/>
              <a:gd name="connsiteX2072" fmla="*/ 3484407 w 7183001"/>
              <a:gd name="connsiteY2072" fmla="*/ 4039933 h 5435600"/>
              <a:gd name="connsiteX2073" fmla="*/ 3511077 w 7183001"/>
              <a:gd name="connsiteY2073" fmla="*/ 4028884 h 5435600"/>
              <a:gd name="connsiteX2074" fmla="*/ 3665192 w 7183001"/>
              <a:gd name="connsiteY2074" fmla="*/ 3935349 h 5435600"/>
              <a:gd name="connsiteX2075" fmla="*/ 3694814 w 7183001"/>
              <a:gd name="connsiteY2075" fmla="*/ 3820478 h 5435600"/>
              <a:gd name="connsiteX2076" fmla="*/ 3653190 w 7183001"/>
              <a:gd name="connsiteY2076" fmla="*/ 3760565 h 5435600"/>
              <a:gd name="connsiteX2077" fmla="*/ 3477644 w 7183001"/>
              <a:gd name="connsiteY2077" fmla="*/ 3860768 h 5435600"/>
              <a:gd name="connsiteX2078" fmla="*/ 3308290 w 7183001"/>
              <a:gd name="connsiteY2078" fmla="*/ 3976497 h 5435600"/>
              <a:gd name="connsiteX2079" fmla="*/ 3109979 w 7183001"/>
              <a:gd name="connsiteY2079" fmla="*/ 3785140 h 5435600"/>
              <a:gd name="connsiteX2080" fmla="*/ 3109408 w 7183001"/>
              <a:gd name="connsiteY2080" fmla="*/ 3674078 h 5435600"/>
              <a:gd name="connsiteX2081" fmla="*/ 3238281 w 7183001"/>
              <a:gd name="connsiteY2081" fmla="*/ 3536823 h 5435600"/>
              <a:gd name="connsiteX2082" fmla="*/ 3271904 w 7183001"/>
              <a:gd name="connsiteY2082" fmla="*/ 3513391 h 5435600"/>
              <a:gd name="connsiteX2083" fmla="*/ 3347723 w 7183001"/>
              <a:gd name="connsiteY2083" fmla="*/ 3322415 h 5435600"/>
              <a:gd name="connsiteX2084" fmla="*/ 3241519 w 7183001"/>
              <a:gd name="connsiteY2084" fmla="*/ 3279743 h 5435600"/>
              <a:gd name="connsiteX2085" fmla="*/ 3122838 w 7183001"/>
              <a:gd name="connsiteY2085" fmla="*/ 3353086 h 5435600"/>
              <a:gd name="connsiteX2086" fmla="*/ 3061307 w 7183001"/>
              <a:gd name="connsiteY2086" fmla="*/ 3376232 h 5435600"/>
              <a:gd name="connsiteX2087" fmla="*/ 3006252 w 7183001"/>
              <a:gd name="connsiteY2087" fmla="*/ 3337179 h 5435600"/>
              <a:gd name="connsiteX2088" fmla="*/ 2869187 w 7183001"/>
              <a:gd name="connsiteY2088" fmla="*/ 3062383 h 5435600"/>
              <a:gd name="connsiteX2089" fmla="*/ 2818133 w 7183001"/>
              <a:gd name="connsiteY2089" fmla="*/ 2926175 h 5435600"/>
              <a:gd name="connsiteX2090" fmla="*/ 2959960 w 7183001"/>
              <a:gd name="connsiteY2090" fmla="*/ 2588705 h 5435600"/>
              <a:gd name="connsiteX2091" fmla="*/ 3088358 w 7183001"/>
              <a:gd name="connsiteY2091" fmla="*/ 2387346 h 5435600"/>
              <a:gd name="connsiteX2092" fmla="*/ 2862996 w 7183001"/>
              <a:gd name="connsiteY2092" fmla="*/ 1676686 h 5435600"/>
              <a:gd name="connsiteX2093" fmla="*/ 2749934 w 7183001"/>
              <a:gd name="connsiteY2093" fmla="*/ 1555242 h 5435600"/>
              <a:gd name="connsiteX2094" fmla="*/ 2354266 w 7183001"/>
              <a:gd name="connsiteY2094" fmla="*/ 1525238 h 5435600"/>
              <a:gd name="connsiteX2095" fmla="*/ 2297497 w 7183001"/>
              <a:gd name="connsiteY2095" fmla="*/ 1534287 h 5435600"/>
              <a:gd name="connsiteX2096" fmla="*/ 1882969 w 7183001"/>
              <a:gd name="connsiteY2096" fmla="*/ 1380173 h 5435600"/>
              <a:gd name="connsiteX2097" fmla="*/ 1876111 w 7183001"/>
              <a:gd name="connsiteY2097" fmla="*/ 1196435 h 5435600"/>
              <a:gd name="connsiteX2098" fmla="*/ 1874206 w 7183001"/>
              <a:gd name="connsiteY2098" fmla="*/ 1030605 h 5435600"/>
              <a:gd name="connsiteX2099" fmla="*/ 1717996 w 7183001"/>
              <a:gd name="connsiteY2099" fmla="*/ 840867 h 5435600"/>
              <a:gd name="connsiteX2100" fmla="*/ 1643225 w 7183001"/>
              <a:gd name="connsiteY2100" fmla="*/ 775716 h 5435600"/>
              <a:gd name="connsiteX2101" fmla="*/ 1504636 w 7183001"/>
              <a:gd name="connsiteY2101" fmla="*/ 468916 h 5435600"/>
              <a:gd name="connsiteX2102" fmla="*/ 1686944 w 7183001"/>
              <a:gd name="connsiteY2102" fmla="*/ 196119 h 5435600"/>
              <a:gd name="connsiteX2103" fmla="*/ 1693993 w 7183001"/>
              <a:gd name="connsiteY2103" fmla="*/ 193643 h 5435600"/>
              <a:gd name="connsiteX2104" fmla="*/ 1788290 w 7183001"/>
              <a:gd name="connsiteY2104" fmla="*/ 501968 h 5435600"/>
              <a:gd name="connsiteX2105" fmla="*/ 1842297 w 7183001"/>
              <a:gd name="connsiteY2105" fmla="*/ 626078 h 5435600"/>
              <a:gd name="connsiteX2106" fmla="*/ 1918497 w 7183001"/>
              <a:gd name="connsiteY2106" fmla="*/ 697420 h 5435600"/>
              <a:gd name="connsiteX2107" fmla="*/ 2003841 w 7183001"/>
              <a:gd name="connsiteY2107" fmla="*/ 780955 h 5435600"/>
              <a:gd name="connsiteX2108" fmla="*/ 2039750 w 7183001"/>
              <a:gd name="connsiteY2108" fmla="*/ 1032986 h 5435600"/>
              <a:gd name="connsiteX2109" fmla="*/ 2103473 w 7183001"/>
              <a:gd name="connsiteY2109" fmla="*/ 1290828 h 5435600"/>
              <a:gd name="connsiteX2110" fmla="*/ 2430656 w 7183001"/>
              <a:gd name="connsiteY2110" fmla="*/ 1191482 h 5435600"/>
              <a:gd name="connsiteX2111" fmla="*/ 2638396 w 7183001"/>
              <a:gd name="connsiteY2111" fmla="*/ 843915 h 5435600"/>
              <a:gd name="connsiteX2112" fmla="*/ 2658399 w 7183001"/>
              <a:gd name="connsiteY2112" fmla="*/ 683609 h 5435600"/>
              <a:gd name="connsiteX2113" fmla="*/ 2764698 w 7183001"/>
              <a:gd name="connsiteY2113" fmla="*/ 361188 h 5435600"/>
              <a:gd name="connsiteX2114" fmla="*/ 2853757 w 7183001"/>
              <a:gd name="connsiteY2114" fmla="*/ 318992 h 5435600"/>
              <a:gd name="connsiteX2115" fmla="*/ 2994536 w 7183001"/>
              <a:gd name="connsiteY2115" fmla="*/ 429673 h 5435600"/>
              <a:gd name="connsiteX2116" fmla="*/ 2935481 w 7183001"/>
              <a:gd name="connsiteY2116" fmla="*/ 802195 h 5435600"/>
              <a:gd name="connsiteX2117" fmla="*/ 2817848 w 7183001"/>
              <a:gd name="connsiteY2117" fmla="*/ 965358 h 5435600"/>
              <a:gd name="connsiteX2118" fmla="*/ 2709643 w 7183001"/>
              <a:gd name="connsiteY2118" fmla="*/ 1113377 h 5435600"/>
              <a:gd name="connsiteX2119" fmla="*/ 2674401 w 7183001"/>
              <a:gd name="connsiteY2119" fmla="*/ 1195292 h 5435600"/>
              <a:gd name="connsiteX2120" fmla="*/ 2772890 w 7183001"/>
              <a:gd name="connsiteY2120" fmla="*/ 1361980 h 5435600"/>
              <a:gd name="connsiteX2121" fmla="*/ 2878522 w 7183001"/>
              <a:gd name="connsiteY2121" fmla="*/ 1412367 h 5435600"/>
              <a:gd name="connsiteX2122" fmla="*/ 2965485 w 7183001"/>
              <a:gd name="connsiteY2122" fmla="*/ 1451705 h 5435600"/>
              <a:gd name="connsiteX2123" fmla="*/ 3247425 w 7183001"/>
              <a:gd name="connsiteY2123" fmla="*/ 1914430 h 5435600"/>
              <a:gd name="connsiteX2124" fmla="*/ 3200276 w 7183001"/>
              <a:gd name="connsiteY2124" fmla="*/ 2468308 h 5435600"/>
              <a:gd name="connsiteX2125" fmla="*/ 3131792 w 7183001"/>
              <a:gd name="connsiteY2125" fmla="*/ 2687955 h 5435600"/>
              <a:gd name="connsiteX2126" fmla="*/ 3092834 w 7183001"/>
              <a:gd name="connsiteY2126" fmla="*/ 2746057 h 5435600"/>
              <a:gd name="connsiteX2127" fmla="*/ 3034256 w 7183001"/>
              <a:gd name="connsiteY2127" fmla="*/ 2847593 h 5435600"/>
              <a:gd name="connsiteX2128" fmla="*/ 3074165 w 7183001"/>
              <a:gd name="connsiteY2128" fmla="*/ 3021425 h 5435600"/>
              <a:gd name="connsiteX2129" fmla="*/ 3237328 w 7183001"/>
              <a:gd name="connsiteY2129" fmla="*/ 3093244 h 5435600"/>
              <a:gd name="connsiteX2130" fmla="*/ 3284192 w 7183001"/>
              <a:gd name="connsiteY2130" fmla="*/ 3083242 h 5435600"/>
              <a:gd name="connsiteX2131" fmla="*/ 3358772 w 7183001"/>
              <a:gd name="connsiteY2131" fmla="*/ 3071622 h 5435600"/>
              <a:gd name="connsiteX2132" fmla="*/ 3513268 w 7183001"/>
              <a:gd name="connsiteY2132" fmla="*/ 3239833 h 5435600"/>
              <a:gd name="connsiteX2133" fmla="*/ 3447260 w 7183001"/>
              <a:gd name="connsiteY2133" fmla="*/ 3470434 h 5435600"/>
              <a:gd name="connsiteX2134" fmla="*/ 3446593 w 7183001"/>
              <a:gd name="connsiteY2134" fmla="*/ 3471577 h 5435600"/>
              <a:gd name="connsiteX2135" fmla="*/ 3433353 w 7183001"/>
              <a:gd name="connsiteY2135" fmla="*/ 3563207 h 5435600"/>
              <a:gd name="connsiteX2136" fmla="*/ 3492884 w 7183001"/>
              <a:gd name="connsiteY2136" fmla="*/ 3599593 h 5435600"/>
              <a:gd name="connsiteX2137" fmla="*/ 3610423 w 7183001"/>
              <a:gd name="connsiteY2137" fmla="*/ 3573018 h 5435600"/>
              <a:gd name="connsiteX2138" fmla="*/ 3692719 w 7183001"/>
              <a:gd name="connsiteY2138" fmla="*/ 3546443 h 5435600"/>
              <a:gd name="connsiteX2139" fmla="*/ 3924653 w 7183001"/>
              <a:gd name="connsiteY2139" fmla="*/ 3730276 h 5435600"/>
              <a:gd name="connsiteX2140" fmla="*/ 3822164 w 7183001"/>
              <a:gd name="connsiteY2140" fmla="*/ 4024217 h 5435600"/>
              <a:gd name="connsiteX2141" fmla="*/ 3779015 w 7183001"/>
              <a:gd name="connsiteY2141" fmla="*/ 4066794 h 5435600"/>
              <a:gd name="connsiteX2142" fmla="*/ 3679384 w 7183001"/>
              <a:gd name="connsiteY2142" fmla="*/ 4195477 h 5435600"/>
              <a:gd name="connsiteX2143" fmla="*/ 3642427 w 7183001"/>
              <a:gd name="connsiteY2143" fmla="*/ 4367975 h 5435600"/>
              <a:gd name="connsiteX2144" fmla="*/ 3630330 w 7183001"/>
              <a:gd name="connsiteY2144" fmla="*/ 4435030 h 5435600"/>
              <a:gd name="connsiteX2145" fmla="*/ 3717008 w 7183001"/>
              <a:gd name="connsiteY2145" fmla="*/ 4909566 h 5435600"/>
              <a:gd name="connsiteX2146" fmla="*/ 3817020 w 7183001"/>
              <a:gd name="connsiteY2146" fmla="*/ 5118164 h 5435600"/>
              <a:gd name="connsiteX2147" fmla="*/ 3865121 w 7183001"/>
              <a:gd name="connsiteY2147" fmla="*/ 5259610 h 5435600"/>
              <a:gd name="connsiteX2148" fmla="*/ 3987994 w 7183001"/>
              <a:gd name="connsiteY2148" fmla="*/ 5307140 h 5435600"/>
              <a:gd name="connsiteX2149" fmla="*/ 3972659 w 7183001"/>
              <a:gd name="connsiteY2149" fmla="*/ 5008817 h 5435600"/>
              <a:gd name="connsiteX2150" fmla="*/ 3961800 w 7183001"/>
              <a:gd name="connsiteY2150" fmla="*/ 4695063 h 5435600"/>
              <a:gd name="connsiteX2151" fmla="*/ 4249550 w 7183001"/>
              <a:gd name="connsiteY2151" fmla="*/ 4585335 h 5435600"/>
              <a:gd name="connsiteX2152" fmla="*/ 4424429 w 7183001"/>
              <a:gd name="connsiteY2152" fmla="*/ 4846034 h 5435600"/>
              <a:gd name="connsiteX2153" fmla="*/ 4410809 w 7183001"/>
              <a:gd name="connsiteY2153" fmla="*/ 4948619 h 5435600"/>
              <a:gd name="connsiteX2154" fmla="*/ 4400521 w 7183001"/>
              <a:gd name="connsiteY2154" fmla="*/ 5087779 h 5435600"/>
              <a:gd name="connsiteX2155" fmla="*/ 4540539 w 7183001"/>
              <a:gd name="connsiteY2155" fmla="*/ 5264849 h 5435600"/>
              <a:gd name="connsiteX2156" fmla="*/ 4920110 w 7183001"/>
              <a:gd name="connsiteY2156" fmla="*/ 5200936 h 5435600"/>
              <a:gd name="connsiteX2157" fmla="*/ 4957925 w 7183001"/>
              <a:gd name="connsiteY2157" fmla="*/ 5094351 h 5435600"/>
              <a:gd name="connsiteX2158" fmla="*/ 4888297 w 7183001"/>
              <a:gd name="connsiteY2158" fmla="*/ 4981575 h 5435600"/>
              <a:gd name="connsiteX2159" fmla="*/ 4750661 w 7183001"/>
              <a:gd name="connsiteY2159" fmla="*/ 5013770 h 5435600"/>
              <a:gd name="connsiteX2160" fmla="*/ 4547397 w 7183001"/>
              <a:gd name="connsiteY2160" fmla="*/ 5072444 h 5435600"/>
              <a:gd name="connsiteX2161" fmla="*/ 4456719 w 7183001"/>
              <a:gd name="connsiteY2161" fmla="*/ 4788503 h 5435600"/>
              <a:gd name="connsiteX2162" fmla="*/ 4407856 w 7183001"/>
              <a:gd name="connsiteY2162" fmla="*/ 4501801 h 5435600"/>
              <a:gd name="connsiteX2163" fmla="*/ 4096103 w 7183001"/>
              <a:gd name="connsiteY2163" fmla="*/ 4492371 h 5435600"/>
              <a:gd name="connsiteX2164" fmla="*/ 4084482 w 7183001"/>
              <a:gd name="connsiteY2164" fmla="*/ 4495514 h 5435600"/>
              <a:gd name="connsiteX2165" fmla="*/ 3831689 w 7183001"/>
              <a:gd name="connsiteY2165" fmla="*/ 4477322 h 5435600"/>
              <a:gd name="connsiteX2166" fmla="*/ 3770157 w 7183001"/>
              <a:gd name="connsiteY2166" fmla="*/ 4380452 h 5435600"/>
              <a:gd name="connsiteX2167" fmla="*/ 3773395 w 7183001"/>
              <a:gd name="connsiteY2167" fmla="*/ 4314634 h 5435600"/>
              <a:gd name="connsiteX2168" fmla="*/ 3860930 w 7183001"/>
              <a:gd name="connsiteY2168" fmla="*/ 4126040 h 5435600"/>
              <a:gd name="connsiteX2169" fmla="*/ 3931511 w 7183001"/>
              <a:gd name="connsiteY2169" fmla="*/ 4044696 h 5435600"/>
              <a:gd name="connsiteX2170" fmla="*/ 4015331 w 7183001"/>
              <a:gd name="connsiteY2170" fmla="*/ 3944207 h 5435600"/>
              <a:gd name="connsiteX2171" fmla="*/ 4065813 w 7183001"/>
              <a:gd name="connsiteY2171" fmla="*/ 3646170 h 5435600"/>
              <a:gd name="connsiteX2172" fmla="*/ 3897887 w 7183001"/>
              <a:gd name="connsiteY2172" fmla="*/ 3394805 h 5435600"/>
              <a:gd name="connsiteX2173" fmla="*/ 3862835 w 7183001"/>
              <a:gd name="connsiteY2173" fmla="*/ 3374136 h 5435600"/>
              <a:gd name="connsiteX2174" fmla="*/ 3764156 w 7183001"/>
              <a:gd name="connsiteY2174" fmla="*/ 3295841 h 5435600"/>
              <a:gd name="connsiteX2175" fmla="*/ 3739868 w 7183001"/>
              <a:gd name="connsiteY2175" fmla="*/ 3113818 h 5435600"/>
              <a:gd name="connsiteX2176" fmla="*/ 3742916 w 7183001"/>
              <a:gd name="connsiteY2176" fmla="*/ 3073908 h 5435600"/>
              <a:gd name="connsiteX2177" fmla="*/ 3654428 w 7183001"/>
              <a:gd name="connsiteY2177" fmla="*/ 2900647 h 5435600"/>
              <a:gd name="connsiteX2178" fmla="*/ 3615566 w 7183001"/>
              <a:gd name="connsiteY2178" fmla="*/ 2899029 h 5435600"/>
              <a:gd name="connsiteX2179" fmla="*/ 3588992 w 7183001"/>
              <a:gd name="connsiteY2179" fmla="*/ 2899029 h 5435600"/>
              <a:gd name="connsiteX2180" fmla="*/ 3477740 w 7183001"/>
              <a:gd name="connsiteY2180" fmla="*/ 2839402 h 5435600"/>
              <a:gd name="connsiteX2181" fmla="*/ 3424971 w 7183001"/>
              <a:gd name="connsiteY2181" fmla="*/ 2654427 h 5435600"/>
              <a:gd name="connsiteX2182" fmla="*/ 3532413 w 7183001"/>
              <a:gd name="connsiteY2182" fmla="*/ 2407253 h 5435600"/>
              <a:gd name="connsiteX2183" fmla="*/ 3558321 w 7183001"/>
              <a:gd name="connsiteY2183" fmla="*/ 2364581 h 5435600"/>
              <a:gd name="connsiteX2184" fmla="*/ 3629759 w 7183001"/>
              <a:gd name="connsiteY2184" fmla="*/ 2068925 h 5435600"/>
              <a:gd name="connsiteX2185" fmla="*/ 3564417 w 7183001"/>
              <a:gd name="connsiteY2185" fmla="*/ 1945291 h 5435600"/>
              <a:gd name="connsiteX2186" fmla="*/ 3506600 w 7183001"/>
              <a:gd name="connsiteY2186" fmla="*/ 1845373 h 5435600"/>
              <a:gd name="connsiteX2187" fmla="*/ 3549653 w 7183001"/>
              <a:gd name="connsiteY2187" fmla="*/ 1478185 h 5435600"/>
              <a:gd name="connsiteX2188" fmla="*/ 3632521 w 7183001"/>
              <a:gd name="connsiteY2188" fmla="*/ 1336643 h 5435600"/>
              <a:gd name="connsiteX2189" fmla="*/ 3735391 w 7183001"/>
              <a:gd name="connsiteY2189" fmla="*/ 1152715 h 5435600"/>
              <a:gd name="connsiteX2190" fmla="*/ 3768538 w 7183001"/>
              <a:gd name="connsiteY2190" fmla="*/ 1066990 h 5435600"/>
              <a:gd name="connsiteX2191" fmla="*/ 3810638 w 7183001"/>
              <a:gd name="connsiteY2191" fmla="*/ 961453 h 5435600"/>
              <a:gd name="connsiteX2192" fmla="*/ 3880457 w 7183001"/>
              <a:gd name="connsiteY2192" fmla="*/ 840009 h 5435600"/>
              <a:gd name="connsiteX2193" fmla="*/ 3969134 w 7183001"/>
              <a:gd name="connsiteY2193" fmla="*/ 672274 h 5435600"/>
              <a:gd name="connsiteX2194" fmla="*/ 3957704 w 7183001"/>
              <a:gd name="connsiteY2194" fmla="*/ 454343 h 5435600"/>
              <a:gd name="connsiteX2195" fmla="*/ 3854072 w 7183001"/>
              <a:gd name="connsiteY2195" fmla="*/ 377094 h 5435600"/>
              <a:gd name="connsiteX2196" fmla="*/ 3711007 w 7183001"/>
              <a:gd name="connsiteY2196" fmla="*/ 409765 h 5435600"/>
              <a:gd name="connsiteX2197" fmla="*/ 3584515 w 7183001"/>
              <a:gd name="connsiteY2197" fmla="*/ 671322 h 5435600"/>
              <a:gd name="connsiteX2198" fmla="*/ 3578419 w 7183001"/>
              <a:gd name="connsiteY2198" fmla="*/ 839533 h 5435600"/>
              <a:gd name="connsiteX2199" fmla="*/ 3553654 w 7183001"/>
              <a:gd name="connsiteY2199" fmla="*/ 1109567 h 5435600"/>
              <a:gd name="connsiteX2200" fmla="*/ 3389824 w 7183001"/>
              <a:gd name="connsiteY2200" fmla="*/ 1325690 h 5435600"/>
              <a:gd name="connsiteX2201" fmla="*/ 3226851 w 7183001"/>
              <a:gd name="connsiteY2201" fmla="*/ 1348359 h 5435600"/>
              <a:gd name="connsiteX2202" fmla="*/ 3056068 w 7183001"/>
              <a:gd name="connsiteY2202" fmla="*/ 1042225 h 5435600"/>
              <a:gd name="connsiteX2203" fmla="*/ 3145031 w 7183001"/>
              <a:gd name="connsiteY2203" fmla="*/ 766381 h 5435600"/>
              <a:gd name="connsiteX2204" fmla="*/ 3177702 w 7183001"/>
              <a:gd name="connsiteY2204" fmla="*/ 691515 h 5435600"/>
              <a:gd name="connsiteX2205" fmla="*/ 3294193 w 7183001"/>
              <a:gd name="connsiteY2205" fmla="*/ 22098 h 5435600"/>
              <a:gd name="connsiteX2206" fmla="*/ 25018 w 7183001"/>
              <a:gd name="connsiteY2206" fmla="*/ 0 h 5435600"/>
              <a:gd name="connsiteX2207" fmla="*/ 39968 w 7183001"/>
              <a:gd name="connsiteY2207" fmla="*/ 0 h 5435600"/>
              <a:gd name="connsiteX2208" fmla="*/ 30007 w 7183001"/>
              <a:gd name="connsiteY2208" fmla="*/ 29659 h 5435600"/>
              <a:gd name="connsiteX2209" fmla="*/ 21784 w 7183001"/>
              <a:gd name="connsiteY2209" fmla="*/ 250221 h 5435600"/>
              <a:gd name="connsiteX2210" fmla="*/ 99413 w 7183001"/>
              <a:gd name="connsiteY2210" fmla="*/ 514921 h 5435600"/>
              <a:gd name="connsiteX2211" fmla="*/ 181233 w 7183001"/>
              <a:gd name="connsiteY2211" fmla="*/ 805624 h 5435600"/>
              <a:gd name="connsiteX2212" fmla="*/ 187329 w 7183001"/>
              <a:gd name="connsiteY2212" fmla="*/ 860393 h 5435600"/>
              <a:gd name="connsiteX2213" fmla="*/ 223333 w 7183001"/>
              <a:gd name="connsiteY2213" fmla="*/ 1022889 h 5435600"/>
              <a:gd name="connsiteX2214" fmla="*/ 414500 w 7183001"/>
              <a:gd name="connsiteY2214" fmla="*/ 1192339 h 5435600"/>
              <a:gd name="connsiteX2215" fmla="*/ 567567 w 7183001"/>
              <a:gd name="connsiteY2215" fmla="*/ 1303781 h 5435600"/>
              <a:gd name="connsiteX2216" fmla="*/ 638433 w 7183001"/>
              <a:gd name="connsiteY2216" fmla="*/ 1919859 h 5435600"/>
              <a:gd name="connsiteX2217" fmla="*/ 634527 w 7183001"/>
              <a:gd name="connsiteY2217" fmla="*/ 1935765 h 5435600"/>
              <a:gd name="connsiteX2218" fmla="*/ 632623 w 7183001"/>
              <a:gd name="connsiteY2218" fmla="*/ 2539174 h 5435600"/>
              <a:gd name="connsiteX2219" fmla="*/ 764639 w 7183001"/>
              <a:gd name="connsiteY2219" fmla="*/ 2696527 h 5435600"/>
              <a:gd name="connsiteX2220" fmla="*/ 893798 w 7183001"/>
              <a:gd name="connsiteY2220" fmla="*/ 2847975 h 5435600"/>
              <a:gd name="connsiteX2221" fmla="*/ 978665 w 7183001"/>
              <a:gd name="connsiteY2221" fmla="*/ 3067145 h 5435600"/>
              <a:gd name="connsiteX2222" fmla="*/ 1145448 w 7183001"/>
              <a:gd name="connsiteY2222" fmla="*/ 3366516 h 5435600"/>
              <a:gd name="connsiteX2223" fmla="*/ 1529020 w 7183001"/>
              <a:gd name="connsiteY2223" fmla="*/ 3385088 h 5435600"/>
              <a:gd name="connsiteX2224" fmla="*/ 1908115 w 7183001"/>
              <a:gd name="connsiteY2224" fmla="*/ 3391662 h 5435600"/>
              <a:gd name="connsiteX2225" fmla="*/ 2131095 w 7183001"/>
              <a:gd name="connsiteY2225" fmla="*/ 3899630 h 5435600"/>
              <a:gd name="connsiteX2226" fmla="*/ 2379793 w 7183001"/>
              <a:gd name="connsiteY2226" fmla="*/ 4370355 h 5435600"/>
              <a:gd name="connsiteX2227" fmla="*/ 2421132 w 7183001"/>
              <a:gd name="connsiteY2227" fmla="*/ 4381403 h 5435600"/>
              <a:gd name="connsiteX2228" fmla="*/ 2504380 w 7183001"/>
              <a:gd name="connsiteY2228" fmla="*/ 4411598 h 5435600"/>
              <a:gd name="connsiteX2229" fmla="*/ 2564292 w 7183001"/>
              <a:gd name="connsiteY2229" fmla="*/ 4633625 h 5435600"/>
              <a:gd name="connsiteX2230" fmla="*/ 2518096 w 7183001"/>
              <a:gd name="connsiteY2230" fmla="*/ 4750116 h 5435600"/>
              <a:gd name="connsiteX2231" fmla="*/ 2475805 w 7183001"/>
              <a:gd name="connsiteY2231" fmla="*/ 4853558 h 5435600"/>
              <a:gd name="connsiteX2232" fmla="*/ 2682307 w 7183001"/>
              <a:gd name="connsiteY2232" fmla="*/ 5405628 h 5435600"/>
              <a:gd name="connsiteX2233" fmla="*/ 2725834 w 7183001"/>
              <a:gd name="connsiteY2233" fmla="*/ 5435600 h 5435600"/>
              <a:gd name="connsiteX2234" fmla="*/ 2700324 w 7183001"/>
              <a:gd name="connsiteY2234" fmla="*/ 5435600 h 5435600"/>
              <a:gd name="connsiteX2235" fmla="*/ 2672878 w 7183001"/>
              <a:gd name="connsiteY2235" fmla="*/ 5416677 h 5435600"/>
              <a:gd name="connsiteX2236" fmla="*/ 2461899 w 7183001"/>
              <a:gd name="connsiteY2236" fmla="*/ 4849462 h 5435600"/>
              <a:gd name="connsiteX2237" fmla="*/ 2504952 w 7183001"/>
              <a:gd name="connsiteY2237" fmla="*/ 4744116 h 5435600"/>
              <a:gd name="connsiteX2238" fmla="*/ 2550291 w 7183001"/>
              <a:gd name="connsiteY2238" fmla="*/ 4629911 h 5435600"/>
              <a:gd name="connsiteX2239" fmla="*/ 2496379 w 7183001"/>
              <a:gd name="connsiteY2239" fmla="*/ 4423600 h 5435600"/>
              <a:gd name="connsiteX2240" fmla="*/ 2417607 w 7183001"/>
              <a:gd name="connsiteY2240" fmla="*/ 4395311 h 5435600"/>
              <a:gd name="connsiteX2241" fmla="*/ 2375126 w 7183001"/>
              <a:gd name="connsiteY2241" fmla="*/ 4383975 h 5435600"/>
              <a:gd name="connsiteX2242" fmla="*/ 2116618 w 7183001"/>
              <a:gd name="connsiteY2242" fmla="*/ 3900963 h 5435600"/>
              <a:gd name="connsiteX2243" fmla="*/ 1901448 w 7183001"/>
              <a:gd name="connsiteY2243" fmla="*/ 3404425 h 5435600"/>
              <a:gd name="connsiteX2244" fmla="*/ 1531592 w 7183001"/>
              <a:gd name="connsiteY2244" fmla="*/ 3399091 h 5435600"/>
              <a:gd name="connsiteX2245" fmla="*/ 1137352 w 7183001"/>
              <a:gd name="connsiteY2245" fmla="*/ 3378422 h 5435600"/>
              <a:gd name="connsiteX2246" fmla="*/ 964759 w 7183001"/>
              <a:gd name="connsiteY2246" fmla="*/ 3071145 h 5435600"/>
              <a:gd name="connsiteX2247" fmla="*/ 881416 w 7183001"/>
              <a:gd name="connsiteY2247" fmla="*/ 2855309 h 5435600"/>
              <a:gd name="connsiteX2248" fmla="*/ 754352 w 7183001"/>
              <a:gd name="connsiteY2248" fmla="*/ 2706528 h 5435600"/>
              <a:gd name="connsiteX2249" fmla="*/ 620050 w 7183001"/>
              <a:gd name="connsiteY2249" fmla="*/ 2546127 h 5435600"/>
              <a:gd name="connsiteX2250" fmla="*/ 620526 w 7183001"/>
              <a:gd name="connsiteY2250" fmla="*/ 1932146 h 5435600"/>
              <a:gd name="connsiteX2251" fmla="*/ 624431 w 7183001"/>
              <a:gd name="connsiteY2251" fmla="*/ 1916239 h 5435600"/>
              <a:gd name="connsiteX2252" fmla="*/ 557184 w 7183001"/>
              <a:gd name="connsiteY2252" fmla="*/ 1313402 h 5435600"/>
              <a:gd name="connsiteX2253" fmla="*/ 407070 w 7183001"/>
              <a:gd name="connsiteY2253" fmla="*/ 1204340 h 5435600"/>
              <a:gd name="connsiteX2254" fmla="*/ 210569 w 7183001"/>
              <a:gd name="connsiteY2254" fmla="*/ 1028985 h 5435600"/>
              <a:gd name="connsiteX2255" fmla="*/ 173136 w 7183001"/>
              <a:gd name="connsiteY2255" fmla="*/ 861536 h 5435600"/>
              <a:gd name="connsiteX2256" fmla="*/ 167041 w 7183001"/>
              <a:gd name="connsiteY2256" fmla="*/ 807338 h 5435600"/>
              <a:gd name="connsiteX2257" fmla="*/ 85983 w 7183001"/>
              <a:gd name="connsiteY2257" fmla="*/ 519493 h 5435600"/>
              <a:gd name="connsiteX2258" fmla="*/ 7782 w 7183001"/>
              <a:gd name="connsiteY2258" fmla="*/ 252317 h 5435600"/>
              <a:gd name="connsiteX2259" fmla="*/ 16672 w 7183001"/>
              <a:gd name="connsiteY2259" fmla="*/ 24498 h 5435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</a:cxnLst>
            <a:rect l="l" t="t" r="r" b="b"/>
            <a:pathLst>
              <a:path w="7183001" h="5435600">
                <a:moveTo>
                  <a:pt x="6286888" y="4263235"/>
                </a:moveTo>
                <a:cubicBezTo>
                  <a:pt x="6280875" y="4263699"/>
                  <a:pt x="6274850" y="4266152"/>
                  <a:pt x="6270564" y="4269867"/>
                </a:cubicBezTo>
                <a:cubicBezTo>
                  <a:pt x="6259897" y="4279011"/>
                  <a:pt x="6256277" y="4294060"/>
                  <a:pt x="6255039" y="4305109"/>
                </a:cubicBezTo>
                <a:cubicBezTo>
                  <a:pt x="6253420" y="4319968"/>
                  <a:pt x="6255325" y="4332160"/>
                  <a:pt x="6260850" y="4341495"/>
                </a:cubicBezTo>
                <a:cubicBezTo>
                  <a:pt x="6265802" y="4350163"/>
                  <a:pt x="6276280" y="4357878"/>
                  <a:pt x="6287423" y="4356925"/>
                </a:cubicBezTo>
                <a:cubicBezTo>
                  <a:pt x="6308760" y="4341495"/>
                  <a:pt x="6313618" y="4311967"/>
                  <a:pt x="6311045" y="4289488"/>
                </a:cubicBezTo>
                <a:cubicBezTo>
                  <a:pt x="6310283" y="4283202"/>
                  <a:pt x="6308664" y="4274058"/>
                  <a:pt x="6303141" y="4268533"/>
                </a:cubicBezTo>
                <a:cubicBezTo>
                  <a:pt x="6298902" y="4264295"/>
                  <a:pt x="6292901" y="4262771"/>
                  <a:pt x="6286888" y="4263235"/>
                </a:cubicBezTo>
                <a:close/>
                <a:moveTo>
                  <a:pt x="6288947" y="4253579"/>
                </a:moveTo>
                <a:cubicBezTo>
                  <a:pt x="6296663" y="4253579"/>
                  <a:pt x="6304188" y="4256056"/>
                  <a:pt x="6309807" y="4261771"/>
                </a:cubicBezTo>
                <a:cubicBezTo>
                  <a:pt x="6317427" y="4269486"/>
                  <a:pt x="6319523" y="4280630"/>
                  <a:pt x="6320475" y="4288345"/>
                </a:cubicBezTo>
                <a:cubicBezTo>
                  <a:pt x="6323429" y="4313491"/>
                  <a:pt x="6317618" y="4346734"/>
                  <a:pt x="6292949" y="4364545"/>
                </a:cubicBezTo>
                <a:lnTo>
                  <a:pt x="6290472" y="4361116"/>
                </a:lnTo>
                <a:lnTo>
                  <a:pt x="6291424" y="4365974"/>
                </a:lnTo>
                <a:cubicBezTo>
                  <a:pt x="6276946" y="4368736"/>
                  <a:pt x="6261039" y="4360640"/>
                  <a:pt x="6252562" y="4346352"/>
                </a:cubicBezTo>
                <a:cubicBezTo>
                  <a:pt x="6245991" y="4335208"/>
                  <a:pt x="6243608" y="4321016"/>
                  <a:pt x="6245513" y="4304061"/>
                </a:cubicBezTo>
                <a:cubicBezTo>
                  <a:pt x="6247514" y="4285869"/>
                  <a:pt x="6254086" y="4271486"/>
                  <a:pt x="6264278" y="4262628"/>
                </a:cubicBezTo>
                <a:cubicBezTo>
                  <a:pt x="6270755" y="4257008"/>
                  <a:pt x="6279899" y="4253579"/>
                  <a:pt x="6288947" y="4253579"/>
                </a:cubicBezTo>
                <a:close/>
                <a:moveTo>
                  <a:pt x="3626425" y="3171063"/>
                </a:moveTo>
                <a:cubicBezTo>
                  <a:pt x="3622139" y="3171158"/>
                  <a:pt x="3617853" y="3173825"/>
                  <a:pt x="3613472" y="3176682"/>
                </a:cubicBezTo>
                <a:cubicBezTo>
                  <a:pt x="3585277" y="3195351"/>
                  <a:pt x="3571942" y="3213449"/>
                  <a:pt x="3572609" y="3232118"/>
                </a:cubicBezTo>
                <a:cubicBezTo>
                  <a:pt x="3572895" y="3240213"/>
                  <a:pt x="3575848" y="3248025"/>
                  <a:pt x="3578991" y="3256311"/>
                </a:cubicBezTo>
                <a:lnTo>
                  <a:pt x="3580039" y="3259169"/>
                </a:lnTo>
                <a:cubicBezTo>
                  <a:pt x="3589468" y="3284315"/>
                  <a:pt x="3595946" y="3310509"/>
                  <a:pt x="3599279" y="3337179"/>
                </a:cubicBezTo>
                <a:cubicBezTo>
                  <a:pt x="3600517" y="3347275"/>
                  <a:pt x="3601375" y="3358134"/>
                  <a:pt x="3599279" y="3368897"/>
                </a:cubicBezTo>
                <a:cubicBezTo>
                  <a:pt x="3596326" y="3384042"/>
                  <a:pt x="3587564" y="3397282"/>
                  <a:pt x="3579943" y="3408997"/>
                </a:cubicBezTo>
                <a:lnTo>
                  <a:pt x="3549083" y="3456051"/>
                </a:lnTo>
                <a:cubicBezTo>
                  <a:pt x="3543749" y="3464242"/>
                  <a:pt x="3538224" y="3472719"/>
                  <a:pt x="3535462" y="3481864"/>
                </a:cubicBezTo>
                <a:cubicBezTo>
                  <a:pt x="3532604" y="3491579"/>
                  <a:pt x="3533461" y="3500914"/>
                  <a:pt x="3537938" y="3507390"/>
                </a:cubicBezTo>
                <a:cubicBezTo>
                  <a:pt x="3548035" y="3522345"/>
                  <a:pt x="3571847" y="3519202"/>
                  <a:pt x="3578896" y="3517868"/>
                </a:cubicBezTo>
                <a:cubicBezTo>
                  <a:pt x="3598613" y="3514153"/>
                  <a:pt x="3617567" y="3505295"/>
                  <a:pt x="3635950" y="3496818"/>
                </a:cubicBezTo>
                <a:cubicBezTo>
                  <a:pt x="3659096" y="3486055"/>
                  <a:pt x="3683099" y="3474910"/>
                  <a:pt x="3709198" y="3473482"/>
                </a:cubicBezTo>
                <a:cubicBezTo>
                  <a:pt x="3734439" y="3472053"/>
                  <a:pt x="3764538" y="3479006"/>
                  <a:pt x="3789779" y="3492151"/>
                </a:cubicBezTo>
                <a:cubicBezTo>
                  <a:pt x="3799971" y="3497485"/>
                  <a:pt x="3809115" y="3504438"/>
                  <a:pt x="3817973" y="3511296"/>
                </a:cubicBezTo>
                <a:cubicBezTo>
                  <a:pt x="3826355" y="3517678"/>
                  <a:pt x="3834928" y="3524345"/>
                  <a:pt x="3844262" y="3529298"/>
                </a:cubicBezTo>
                <a:cubicBezTo>
                  <a:pt x="3853501" y="3534061"/>
                  <a:pt x="3865313" y="3539490"/>
                  <a:pt x="3877600" y="3539490"/>
                </a:cubicBezTo>
                <a:cubicBezTo>
                  <a:pt x="3878267" y="3539490"/>
                  <a:pt x="3878933" y="3539490"/>
                  <a:pt x="3879505" y="3539490"/>
                </a:cubicBezTo>
                <a:cubicBezTo>
                  <a:pt x="3890077" y="3539014"/>
                  <a:pt x="3902460" y="3532727"/>
                  <a:pt x="3905794" y="3521678"/>
                </a:cubicBezTo>
                <a:cubicBezTo>
                  <a:pt x="3907984" y="3514249"/>
                  <a:pt x="3905984" y="3505771"/>
                  <a:pt x="3904175" y="3498247"/>
                </a:cubicBezTo>
                <a:cubicBezTo>
                  <a:pt x="3901603" y="3487388"/>
                  <a:pt x="3898650" y="3475101"/>
                  <a:pt x="3891601" y="3465957"/>
                </a:cubicBezTo>
                <a:cubicBezTo>
                  <a:pt x="3885315" y="3457861"/>
                  <a:pt x="3875790" y="3452336"/>
                  <a:pt x="3867408" y="3447764"/>
                </a:cubicBezTo>
                <a:cubicBezTo>
                  <a:pt x="3855216" y="3441192"/>
                  <a:pt x="3842357" y="3435001"/>
                  <a:pt x="3829880" y="3429095"/>
                </a:cubicBezTo>
                <a:cubicBezTo>
                  <a:pt x="3791970" y="3410998"/>
                  <a:pt x="3752822" y="3392233"/>
                  <a:pt x="3726343" y="3358896"/>
                </a:cubicBezTo>
                <a:cubicBezTo>
                  <a:pt x="3707864" y="3335655"/>
                  <a:pt x="3695577" y="3305270"/>
                  <a:pt x="3688719" y="3266027"/>
                </a:cubicBezTo>
                <a:cubicBezTo>
                  <a:pt x="3688148" y="3262693"/>
                  <a:pt x="3687576" y="3259264"/>
                  <a:pt x="3687005" y="3255835"/>
                </a:cubicBezTo>
                <a:cubicBezTo>
                  <a:pt x="3683671" y="3234975"/>
                  <a:pt x="3680147" y="3213354"/>
                  <a:pt x="3667478" y="3197542"/>
                </a:cubicBezTo>
                <a:cubicBezTo>
                  <a:pt x="3661097" y="3189541"/>
                  <a:pt x="3652238" y="3182588"/>
                  <a:pt x="3638713" y="3175254"/>
                </a:cubicBezTo>
                <a:cubicBezTo>
                  <a:pt x="3634712" y="3173063"/>
                  <a:pt x="3630521" y="3170872"/>
                  <a:pt x="3626425" y="3171063"/>
                </a:cubicBezTo>
                <a:close/>
                <a:moveTo>
                  <a:pt x="3626044" y="3161442"/>
                </a:moveTo>
                <a:cubicBezTo>
                  <a:pt x="3626425" y="3161538"/>
                  <a:pt x="3626616" y="3161538"/>
                  <a:pt x="3626902" y="3161538"/>
                </a:cubicBezTo>
                <a:cubicBezTo>
                  <a:pt x="3633093" y="3161538"/>
                  <a:pt x="3638713" y="3164300"/>
                  <a:pt x="3643380" y="3166871"/>
                </a:cubicBezTo>
                <a:cubicBezTo>
                  <a:pt x="3653191" y="3172301"/>
                  <a:pt x="3665668" y="3180016"/>
                  <a:pt x="3675003" y="3191637"/>
                </a:cubicBezTo>
                <a:cubicBezTo>
                  <a:pt x="3689195" y="3209448"/>
                  <a:pt x="3692910" y="3232308"/>
                  <a:pt x="3696434" y="3254407"/>
                </a:cubicBezTo>
                <a:cubicBezTo>
                  <a:pt x="3697006" y="3257739"/>
                  <a:pt x="3697482" y="3261169"/>
                  <a:pt x="3698053" y="3264503"/>
                </a:cubicBezTo>
                <a:cubicBezTo>
                  <a:pt x="3704626" y="3302127"/>
                  <a:pt x="3716246" y="3331083"/>
                  <a:pt x="3733677" y="3353086"/>
                </a:cubicBezTo>
                <a:cubicBezTo>
                  <a:pt x="3758823" y="3384708"/>
                  <a:pt x="3797018" y="3402997"/>
                  <a:pt x="3833880" y="3420618"/>
                </a:cubicBezTo>
                <a:cubicBezTo>
                  <a:pt x="3846453" y="3426619"/>
                  <a:pt x="3859502" y="3432810"/>
                  <a:pt x="3871790" y="3439477"/>
                </a:cubicBezTo>
                <a:cubicBezTo>
                  <a:pt x="3881124" y="3444526"/>
                  <a:pt x="3891601" y="3450622"/>
                  <a:pt x="3899031" y="3460147"/>
                </a:cubicBezTo>
                <a:cubicBezTo>
                  <a:pt x="3907318" y="3470815"/>
                  <a:pt x="3910556" y="3484245"/>
                  <a:pt x="3913318" y="3496056"/>
                </a:cubicBezTo>
                <a:cubicBezTo>
                  <a:pt x="3915319" y="3504343"/>
                  <a:pt x="3917700" y="3514630"/>
                  <a:pt x="3914842" y="3524440"/>
                </a:cubicBezTo>
                <a:cubicBezTo>
                  <a:pt x="3910747" y="3538156"/>
                  <a:pt x="3896459" y="3548253"/>
                  <a:pt x="3879886" y="3549015"/>
                </a:cubicBezTo>
                <a:cubicBezTo>
                  <a:pt x="3864646" y="3549682"/>
                  <a:pt x="3850358" y="3543300"/>
                  <a:pt x="3839785" y="3537680"/>
                </a:cubicBezTo>
                <a:cubicBezTo>
                  <a:pt x="3829784" y="3532346"/>
                  <a:pt x="3820831" y="3525488"/>
                  <a:pt x="3812163" y="3518821"/>
                </a:cubicBezTo>
                <a:cubicBezTo>
                  <a:pt x="3803305" y="3511963"/>
                  <a:pt x="3794827" y="3505486"/>
                  <a:pt x="3785398" y="3500628"/>
                </a:cubicBezTo>
                <a:cubicBezTo>
                  <a:pt x="3761585" y="3488244"/>
                  <a:pt x="3733296" y="3481768"/>
                  <a:pt x="3709769" y="3483006"/>
                </a:cubicBezTo>
                <a:cubicBezTo>
                  <a:pt x="3685385" y="3484435"/>
                  <a:pt x="3663383" y="3494627"/>
                  <a:pt x="3639951" y="3505486"/>
                </a:cubicBezTo>
                <a:cubicBezTo>
                  <a:pt x="3621091" y="3514249"/>
                  <a:pt x="3601470" y="3523297"/>
                  <a:pt x="3580610" y="3527298"/>
                </a:cubicBezTo>
                <a:cubicBezTo>
                  <a:pt x="3557941" y="3531584"/>
                  <a:pt x="3538986" y="3526155"/>
                  <a:pt x="3530033" y="3512820"/>
                </a:cubicBezTo>
                <a:cubicBezTo>
                  <a:pt x="3524032" y="3503866"/>
                  <a:pt x="3522698" y="3491674"/>
                  <a:pt x="3526318" y="3479197"/>
                </a:cubicBezTo>
                <a:cubicBezTo>
                  <a:pt x="3529461" y="3468624"/>
                  <a:pt x="3535366" y="3459575"/>
                  <a:pt x="3541082" y="3450812"/>
                </a:cubicBezTo>
                <a:lnTo>
                  <a:pt x="3571942" y="3403759"/>
                </a:lnTo>
                <a:cubicBezTo>
                  <a:pt x="3579467" y="3392233"/>
                  <a:pt x="3587278" y="3380422"/>
                  <a:pt x="3589850" y="3366992"/>
                </a:cubicBezTo>
                <a:cubicBezTo>
                  <a:pt x="3591755" y="3357562"/>
                  <a:pt x="3590897" y="3347656"/>
                  <a:pt x="3589754" y="3338322"/>
                </a:cubicBezTo>
                <a:cubicBezTo>
                  <a:pt x="3586611" y="3312414"/>
                  <a:pt x="3580325" y="3286887"/>
                  <a:pt x="3571085" y="3262503"/>
                </a:cubicBezTo>
                <a:lnTo>
                  <a:pt x="3570038" y="3259645"/>
                </a:lnTo>
                <a:cubicBezTo>
                  <a:pt x="3566704" y="3250977"/>
                  <a:pt x="3563370" y="3242119"/>
                  <a:pt x="3562989" y="3232404"/>
                </a:cubicBezTo>
                <a:cubicBezTo>
                  <a:pt x="3562227" y="3210211"/>
                  <a:pt x="3576991" y="3189351"/>
                  <a:pt x="3608138" y="3168682"/>
                </a:cubicBezTo>
                <a:cubicBezTo>
                  <a:pt x="3613472" y="3165157"/>
                  <a:pt x="3619282" y="3161633"/>
                  <a:pt x="3626044" y="3161442"/>
                </a:cubicBezTo>
                <a:close/>
                <a:moveTo>
                  <a:pt x="4930779" y="3126105"/>
                </a:moveTo>
                <a:cubicBezTo>
                  <a:pt x="5013361" y="3126105"/>
                  <a:pt x="5068892" y="3207830"/>
                  <a:pt x="5092704" y="3284125"/>
                </a:cubicBezTo>
                <a:cubicBezTo>
                  <a:pt x="5109563" y="3338227"/>
                  <a:pt x="5117755" y="3394329"/>
                  <a:pt x="5117183" y="3451003"/>
                </a:cubicBezTo>
                <a:cubicBezTo>
                  <a:pt x="5116993" y="3468339"/>
                  <a:pt x="5116040" y="3486246"/>
                  <a:pt x="5115088" y="3503581"/>
                </a:cubicBezTo>
                <a:cubicBezTo>
                  <a:pt x="5110897" y="3582543"/>
                  <a:pt x="5106611" y="3664173"/>
                  <a:pt x="5170809" y="3720084"/>
                </a:cubicBezTo>
                <a:cubicBezTo>
                  <a:pt x="5194050" y="3740277"/>
                  <a:pt x="5224149" y="3753993"/>
                  <a:pt x="5257677" y="3759613"/>
                </a:cubicBezTo>
                <a:cubicBezTo>
                  <a:pt x="5340259" y="3773520"/>
                  <a:pt x="5418839" y="3742468"/>
                  <a:pt x="5491421" y="3706845"/>
                </a:cubicBezTo>
                <a:cubicBezTo>
                  <a:pt x="5570477" y="3667983"/>
                  <a:pt x="5679348" y="3604070"/>
                  <a:pt x="5711352" y="3497771"/>
                </a:cubicBezTo>
                <a:cubicBezTo>
                  <a:pt x="5715733" y="3483198"/>
                  <a:pt x="5718686" y="3467672"/>
                  <a:pt x="5721544" y="3452622"/>
                </a:cubicBezTo>
                <a:cubicBezTo>
                  <a:pt x="5726782" y="3425094"/>
                  <a:pt x="5732213" y="3396520"/>
                  <a:pt x="5746785" y="3371755"/>
                </a:cubicBezTo>
                <a:cubicBezTo>
                  <a:pt x="5769265" y="3333846"/>
                  <a:pt x="5808698" y="3311367"/>
                  <a:pt x="5847178" y="3291555"/>
                </a:cubicBezTo>
                <a:cubicBezTo>
                  <a:pt x="5954431" y="3236405"/>
                  <a:pt x="6115213" y="3167539"/>
                  <a:pt x="6272280" y="3205544"/>
                </a:cubicBezTo>
                <a:cubicBezTo>
                  <a:pt x="6402391" y="3236976"/>
                  <a:pt x="6500593" y="3333274"/>
                  <a:pt x="6595558" y="3426429"/>
                </a:cubicBezTo>
                <a:cubicBezTo>
                  <a:pt x="6651565" y="3481293"/>
                  <a:pt x="6709381" y="3538062"/>
                  <a:pt x="6773581" y="3581686"/>
                </a:cubicBezTo>
                <a:cubicBezTo>
                  <a:pt x="6793582" y="3595307"/>
                  <a:pt x="6814823" y="3607975"/>
                  <a:pt x="6835398" y="3620262"/>
                </a:cubicBezTo>
                <a:cubicBezTo>
                  <a:pt x="6866258" y="3638741"/>
                  <a:pt x="6898263" y="3657886"/>
                  <a:pt x="6927029" y="3680556"/>
                </a:cubicBezTo>
                <a:cubicBezTo>
                  <a:pt x="7004752" y="3741897"/>
                  <a:pt x="7057996" y="3828860"/>
                  <a:pt x="7095620" y="3897726"/>
                </a:cubicBezTo>
                <a:cubicBezTo>
                  <a:pt x="7187727" y="4066222"/>
                  <a:pt x="7207158" y="4205763"/>
                  <a:pt x="7153247" y="4312253"/>
                </a:cubicBezTo>
                <a:cubicBezTo>
                  <a:pt x="7147436" y="4323778"/>
                  <a:pt x="7126006" y="4360830"/>
                  <a:pt x="7093429" y="4354925"/>
                </a:cubicBezTo>
                <a:cubicBezTo>
                  <a:pt x="7083333" y="4353115"/>
                  <a:pt x="7074665" y="4347209"/>
                  <a:pt x="7066855" y="4341018"/>
                </a:cubicBezTo>
                <a:cubicBezTo>
                  <a:pt x="6998751" y="4287583"/>
                  <a:pt x="6960937" y="4207478"/>
                  <a:pt x="6924456" y="4130039"/>
                </a:cubicBezTo>
                <a:cubicBezTo>
                  <a:pt x="6905120" y="4089082"/>
                  <a:pt x="6885119" y="4046697"/>
                  <a:pt x="6860924" y="4008692"/>
                </a:cubicBezTo>
                <a:cubicBezTo>
                  <a:pt x="6798154" y="3910203"/>
                  <a:pt x="6705000" y="3836861"/>
                  <a:pt x="6614989" y="3765804"/>
                </a:cubicBezTo>
                <a:lnTo>
                  <a:pt x="6387341" y="3586353"/>
                </a:lnTo>
                <a:cubicBezTo>
                  <a:pt x="6343337" y="3551682"/>
                  <a:pt x="6293521" y="3512344"/>
                  <a:pt x="6234846" y="3500819"/>
                </a:cubicBezTo>
                <a:cubicBezTo>
                  <a:pt x="6104164" y="3475101"/>
                  <a:pt x="5994721" y="3593021"/>
                  <a:pt x="5953763" y="3644837"/>
                </a:cubicBezTo>
                <a:cubicBezTo>
                  <a:pt x="5933475" y="3670554"/>
                  <a:pt x="5914140" y="3698082"/>
                  <a:pt x="5895470" y="3724752"/>
                </a:cubicBezTo>
                <a:cubicBezTo>
                  <a:pt x="5849845" y="3789807"/>
                  <a:pt x="5802698" y="3857149"/>
                  <a:pt x="5736879" y="3903536"/>
                </a:cubicBezTo>
                <a:cubicBezTo>
                  <a:pt x="5570668" y="4020693"/>
                  <a:pt x="5346831" y="3969544"/>
                  <a:pt x="5192812" y="3882581"/>
                </a:cubicBezTo>
                <a:cubicBezTo>
                  <a:pt x="5113564" y="3837813"/>
                  <a:pt x="5061367" y="3791617"/>
                  <a:pt x="5028696" y="3737229"/>
                </a:cubicBezTo>
                <a:cubicBezTo>
                  <a:pt x="4990691" y="3673983"/>
                  <a:pt x="4980785" y="3600546"/>
                  <a:pt x="4976404" y="3543681"/>
                </a:cubicBezTo>
                <a:cubicBezTo>
                  <a:pt x="4975070" y="3526822"/>
                  <a:pt x="4963640" y="3513201"/>
                  <a:pt x="4947162" y="3509010"/>
                </a:cubicBezTo>
                <a:cubicBezTo>
                  <a:pt x="4934494" y="3505772"/>
                  <a:pt x="4917254" y="3508248"/>
                  <a:pt x="4906586" y="3524822"/>
                </a:cubicBezTo>
                <a:cubicBezTo>
                  <a:pt x="4892489" y="3546634"/>
                  <a:pt x="4882773" y="3573399"/>
                  <a:pt x="4879249" y="3600165"/>
                </a:cubicBezTo>
                <a:cubicBezTo>
                  <a:pt x="4872296" y="3653886"/>
                  <a:pt x="4884488" y="3708845"/>
                  <a:pt x="4896394" y="3761899"/>
                </a:cubicBezTo>
                <a:lnTo>
                  <a:pt x="4899537" y="3776187"/>
                </a:lnTo>
                <a:cubicBezTo>
                  <a:pt x="4922302" y="3879342"/>
                  <a:pt x="4937637" y="3997262"/>
                  <a:pt x="4878773" y="4089844"/>
                </a:cubicBezTo>
                <a:cubicBezTo>
                  <a:pt x="4868009" y="4106798"/>
                  <a:pt x="4854579" y="4123277"/>
                  <a:pt x="4841625" y="4139279"/>
                </a:cubicBezTo>
                <a:cubicBezTo>
                  <a:pt x="4808478" y="4180141"/>
                  <a:pt x="4777046" y="4218812"/>
                  <a:pt x="4783904" y="4266152"/>
                </a:cubicBezTo>
                <a:cubicBezTo>
                  <a:pt x="4787904" y="4293869"/>
                  <a:pt x="4804573" y="4316634"/>
                  <a:pt x="4822289" y="4340637"/>
                </a:cubicBezTo>
                <a:cubicBezTo>
                  <a:pt x="4832957" y="4355211"/>
                  <a:pt x="4844006" y="4370165"/>
                  <a:pt x="4852103" y="4386548"/>
                </a:cubicBezTo>
                <a:cubicBezTo>
                  <a:pt x="4882773" y="4448651"/>
                  <a:pt x="4867533" y="4522946"/>
                  <a:pt x="4854103" y="4588478"/>
                </a:cubicBezTo>
                <a:cubicBezTo>
                  <a:pt x="4851341" y="4601813"/>
                  <a:pt x="4849531" y="4612957"/>
                  <a:pt x="4853246" y="4622768"/>
                </a:cubicBezTo>
                <a:cubicBezTo>
                  <a:pt x="4861437" y="4644389"/>
                  <a:pt x="4889631" y="4648009"/>
                  <a:pt x="4920111" y="4650009"/>
                </a:cubicBezTo>
                <a:cubicBezTo>
                  <a:pt x="5016790" y="4656391"/>
                  <a:pt x="5110230" y="4708112"/>
                  <a:pt x="5176429" y="4791932"/>
                </a:cubicBezTo>
                <a:cubicBezTo>
                  <a:pt x="5242723" y="4875752"/>
                  <a:pt x="5271488" y="4978622"/>
                  <a:pt x="5255391" y="5074062"/>
                </a:cubicBezTo>
                <a:cubicBezTo>
                  <a:pt x="5253677" y="5084063"/>
                  <a:pt x="5251581" y="5093969"/>
                  <a:pt x="5249486" y="5103971"/>
                </a:cubicBezTo>
                <a:cubicBezTo>
                  <a:pt x="5242532" y="5136641"/>
                  <a:pt x="5236055" y="5167598"/>
                  <a:pt x="5243580" y="5199506"/>
                </a:cubicBezTo>
                <a:cubicBezTo>
                  <a:pt x="5248057" y="5218461"/>
                  <a:pt x="5258153" y="5234654"/>
                  <a:pt x="5271965" y="5245036"/>
                </a:cubicBezTo>
                <a:cubicBezTo>
                  <a:pt x="5286538" y="5255990"/>
                  <a:pt x="5302921" y="5259514"/>
                  <a:pt x="5319399" y="5255323"/>
                </a:cubicBezTo>
                <a:cubicBezTo>
                  <a:pt x="5340259" y="5249989"/>
                  <a:pt x="5360452" y="5232082"/>
                  <a:pt x="5370834" y="5209508"/>
                </a:cubicBezTo>
                <a:cubicBezTo>
                  <a:pt x="5384359" y="5180075"/>
                  <a:pt x="5384454" y="5145404"/>
                  <a:pt x="5384549" y="5114829"/>
                </a:cubicBezTo>
                <a:cubicBezTo>
                  <a:pt x="5384740" y="5025294"/>
                  <a:pt x="5385025" y="4932711"/>
                  <a:pt x="5361500" y="4844795"/>
                </a:cubicBezTo>
                <a:cubicBezTo>
                  <a:pt x="5335306" y="4746783"/>
                  <a:pt x="5281775" y="4670488"/>
                  <a:pt x="5210814" y="4630007"/>
                </a:cubicBezTo>
                <a:cubicBezTo>
                  <a:pt x="5193288" y="4620005"/>
                  <a:pt x="5174238" y="4611909"/>
                  <a:pt x="5155760" y="4604194"/>
                </a:cubicBezTo>
                <a:cubicBezTo>
                  <a:pt x="5135186" y="4595526"/>
                  <a:pt x="5113945" y="4586573"/>
                  <a:pt x="5094419" y="4574762"/>
                </a:cubicBezTo>
                <a:cubicBezTo>
                  <a:pt x="4991168" y="4512468"/>
                  <a:pt x="4949829" y="4364259"/>
                  <a:pt x="5005931" y="4257484"/>
                </a:cubicBezTo>
                <a:cubicBezTo>
                  <a:pt x="5012789" y="4244530"/>
                  <a:pt x="5020886" y="4231862"/>
                  <a:pt x="5028791" y="4219670"/>
                </a:cubicBezTo>
                <a:cubicBezTo>
                  <a:pt x="5046603" y="4192047"/>
                  <a:pt x="5063367" y="4165949"/>
                  <a:pt x="5067082" y="4135183"/>
                </a:cubicBezTo>
                <a:cubicBezTo>
                  <a:pt x="5068796" y="4120705"/>
                  <a:pt x="5067558" y="4105179"/>
                  <a:pt x="5066320" y="4090225"/>
                </a:cubicBezTo>
                <a:cubicBezTo>
                  <a:pt x="5063653" y="4057840"/>
                  <a:pt x="5060891" y="4024408"/>
                  <a:pt x="5087656" y="3998500"/>
                </a:cubicBezTo>
                <a:cubicBezTo>
                  <a:pt x="5103753" y="3982974"/>
                  <a:pt x="5127470" y="3975069"/>
                  <a:pt x="5152712" y="3976974"/>
                </a:cubicBezTo>
                <a:cubicBezTo>
                  <a:pt x="5193002" y="3980022"/>
                  <a:pt x="5225197" y="4001072"/>
                  <a:pt x="5256344" y="4021455"/>
                </a:cubicBezTo>
                <a:cubicBezTo>
                  <a:pt x="5265678" y="4027551"/>
                  <a:pt x="5275394" y="4033933"/>
                  <a:pt x="5285109" y="4039648"/>
                </a:cubicBezTo>
                <a:cubicBezTo>
                  <a:pt x="5404172" y="4109656"/>
                  <a:pt x="5571334" y="4105846"/>
                  <a:pt x="5721258" y="4029647"/>
                </a:cubicBezTo>
                <a:cubicBezTo>
                  <a:pt x="5859085" y="3959638"/>
                  <a:pt x="5967289" y="3844576"/>
                  <a:pt x="6066350" y="3732657"/>
                </a:cubicBezTo>
                <a:cubicBezTo>
                  <a:pt x="6088447" y="3707702"/>
                  <a:pt x="6111403" y="3681794"/>
                  <a:pt x="6142739" y="3668649"/>
                </a:cubicBezTo>
                <a:cubicBezTo>
                  <a:pt x="6165314" y="3659124"/>
                  <a:pt x="6189889" y="3657410"/>
                  <a:pt x="6212939" y="3656934"/>
                </a:cubicBezTo>
                <a:cubicBezTo>
                  <a:pt x="6282377" y="3655600"/>
                  <a:pt x="6410107" y="3666840"/>
                  <a:pt x="6486115" y="3758851"/>
                </a:cubicBezTo>
                <a:cubicBezTo>
                  <a:pt x="6508691" y="3786093"/>
                  <a:pt x="6524406" y="3818287"/>
                  <a:pt x="6539646" y="3849434"/>
                </a:cubicBezTo>
                <a:cubicBezTo>
                  <a:pt x="6547933" y="3866388"/>
                  <a:pt x="6556600" y="3883914"/>
                  <a:pt x="6566125" y="3900393"/>
                </a:cubicBezTo>
                <a:cubicBezTo>
                  <a:pt x="6611369" y="3978117"/>
                  <a:pt x="6681665" y="4038410"/>
                  <a:pt x="6749577" y="4096797"/>
                </a:cubicBezTo>
                <a:cubicBezTo>
                  <a:pt x="6775294" y="4118895"/>
                  <a:pt x="6801964" y="4141660"/>
                  <a:pt x="6826920" y="4165187"/>
                </a:cubicBezTo>
                <a:cubicBezTo>
                  <a:pt x="6893881" y="4228242"/>
                  <a:pt x="7002561" y="4355115"/>
                  <a:pt x="6977987" y="4496085"/>
                </a:cubicBezTo>
                <a:cubicBezTo>
                  <a:pt x="6976081" y="4506848"/>
                  <a:pt x="6973510" y="4517707"/>
                  <a:pt x="6970938" y="4528184"/>
                </a:cubicBezTo>
                <a:cubicBezTo>
                  <a:pt x="6964366" y="4555045"/>
                  <a:pt x="6958271" y="4580286"/>
                  <a:pt x="6963318" y="4605718"/>
                </a:cubicBezTo>
                <a:lnTo>
                  <a:pt x="6969319" y="4635531"/>
                </a:lnTo>
                <a:lnTo>
                  <a:pt x="6954460" y="4608956"/>
                </a:lnTo>
                <a:cubicBezTo>
                  <a:pt x="6885689" y="4485893"/>
                  <a:pt x="6807776" y="4346448"/>
                  <a:pt x="6693476" y="4243292"/>
                </a:cubicBezTo>
                <a:cubicBezTo>
                  <a:pt x="6683759" y="4234529"/>
                  <a:pt x="6673758" y="4225956"/>
                  <a:pt x="6663757" y="4217479"/>
                </a:cubicBezTo>
                <a:cubicBezTo>
                  <a:pt x="6639944" y="4197191"/>
                  <a:pt x="6615370" y="4176236"/>
                  <a:pt x="6594701" y="4151852"/>
                </a:cubicBezTo>
                <a:cubicBezTo>
                  <a:pt x="6561649" y="4112799"/>
                  <a:pt x="6539171" y="4065841"/>
                  <a:pt x="6517453" y="4020408"/>
                </a:cubicBezTo>
                <a:cubicBezTo>
                  <a:pt x="6495450" y="3974307"/>
                  <a:pt x="6472590" y="3926586"/>
                  <a:pt x="6438776" y="3887915"/>
                </a:cubicBezTo>
                <a:cubicBezTo>
                  <a:pt x="6385246" y="3826764"/>
                  <a:pt x="6304760" y="3791236"/>
                  <a:pt x="6223512" y="3792284"/>
                </a:cubicBezTo>
                <a:cubicBezTo>
                  <a:pt x="6212939" y="3792474"/>
                  <a:pt x="6201032" y="3793522"/>
                  <a:pt x="6193412" y="3800380"/>
                </a:cubicBezTo>
                <a:cubicBezTo>
                  <a:pt x="6186079" y="3806952"/>
                  <a:pt x="6183506" y="3817906"/>
                  <a:pt x="6180935" y="3828479"/>
                </a:cubicBezTo>
                <a:lnTo>
                  <a:pt x="6180553" y="3830193"/>
                </a:lnTo>
                <a:cubicBezTo>
                  <a:pt x="6132072" y="4034886"/>
                  <a:pt x="5911568" y="4143089"/>
                  <a:pt x="5737451" y="4173569"/>
                </a:cubicBezTo>
                <a:cubicBezTo>
                  <a:pt x="5646964" y="4189380"/>
                  <a:pt x="5554761" y="4192619"/>
                  <a:pt x="5463416" y="4183189"/>
                </a:cubicBezTo>
                <a:lnTo>
                  <a:pt x="5450272" y="4181760"/>
                </a:lnTo>
                <a:cubicBezTo>
                  <a:pt x="5423602" y="4178807"/>
                  <a:pt x="5396074" y="4175759"/>
                  <a:pt x="5369500" y="4179569"/>
                </a:cubicBezTo>
                <a:cubicBezTo>
                  <a:pt x="5322066" y="4186332"/>
                  <a:pt x="5279394" y="4219765"/>
                  <a:pt x="5255391" y="4268914"/>
                </a:cubicBezTo>
                <a:cubicBezTo>
                  <a:pt x="5231388" y="4318063"/>
                  <a:pt x="5231293" y="4372165"/>
                  <a:pt x="5255010" y="4413789"/>
                </a:cubicBezTo>
                <a:cubicBezTo>
                  <a:pt x="5273298" y="4445793"/>
                  <a:pt x="5302349" y="4470463"/>
                  <a:pt x="5330543" y="4494371"/>
                </a:cubicBezTo>
                <a:cubicBezTo>
                  <a:pt x="5344450" y="4506182"/>
                  <a:pt x="5358737" y="4518374"/>
                  <a:pt x="5371786" y="4531423"/>
                </a:cubicBezTo>
                <a:cubicBezTo>
                  <a:pt x="5455607" y="4615148"/>
                  <a:pt x="5498468" y="4741735"/>
                  <a:pt x="5502564" y="4918328"/>
                </a:cubicBezTo>
                <a:cubicBezTo>
                  <a:pt x="5503612" y="4960810"/>
                  <a:pt x="5502659" y="5004053"/>
                  <a:pt x="5501802" y="5045963"/>
                </a:cubicBezTo>
                <a:cubicBezTo>
                  <a:pt x="5499803" y="5142071"/>
                  <a:pt x="5497802" y="5241416"/>
                  <a:pt x="5518566" y="5336476"/>
                </a:cubicBezTo>
                <a:lnTo>
                  <a:pt x="5700875" y="5313235"/>
                </a:lnTo>
                <a:cubicBezTo>
                  <a:pt x="5692969" y="5107209"/>
                  <a:pt x="5660203" y="4902231"/>
                  <a:pt x="5603719" y="4704016"/>
                </a:cubicBezTo>
                <a:cubicBezTo>
                  <a:pt x="5588766" y="4651438"/>
                  <a:pt x="5570953" y="4596764"/>
                  <a:pt x="5533139" y="4556569"/>
                </a:cubicBezTo>
                <a:cubicBezTo>
                  <a:pt x="5524567" y="4547425"/>
                  <a:pt x="5514565" y="4538662"/>
                  <a:pt x="5505040" y="4530185"/>
                </a:cubicBezTo>
                <a:cubicBezTo>
                  <a:pt x="5474560" y="4503324"/>
                  <a:pt x="5443033" y="4475606"/>
                  <a:pt x="5445223" y="4428744"/>
                </a:cubicBezTo>
                <a:cubicBezTo>
                  <a:pt x="5446463" y="4403216"/>
                  <a:pt x="5458654" y="4378452"/>
                  <a:pt x="5479704" y="4359211"/>
                </a:cubicBezTo>
                <a:cubicBezTo>
                  <a:pt x="5523709" y="4318920"/>
                  <a:pt x="5582955" y="4313110"/>
                  <a:pt x="5635343" y="4307871"/>
                </a:cubicBezTo>
                <a:lnTo>
                  <a:pt x="5753549" y="4296155"/>
                </a:lnTo>
                <a:cubicBezTo>
                  <a:pt x="5829843" y="4288631"/>
                  <a:pt x="5903852" y="4323587"/>
                  <a:pt x="5946905" y="4387405"/>
                </a:cubicBezTo>
                <a:cubicBezTo>
                  <a:pt x="5965669" y="4415313"/>
                  <a:pt x="5984815" y="4449222"/>
                  <a:pt x="5983957" y="4489703"/>
                </a:cubicBezTo>
                <a:cubicBezTo>
                  <a:pt x="5983386" y="4517612"/>
                  <a:pt x="5972909" y="4543805"/>
                  <a:pt x="5962812" y="4569142"/>
                </a:cubicBezTo>
                <a:cubicBezTo>
                  <a:pt x="5960240" y="4575524"/>
                  <a:pt x="5957765" y="4581810"/>
                  <a:pt x="5955382" y="4588192"/>
                </a:cubicBezTo>
                <a:cubicBezTo>
                  <a:pt x="5903471" y="4727352"/>
                  <a:pt x="5929189" y="4892801"/>
                  <a:pt x="6020820" y="5009673"/>
                </a:cubicBezTo>
                <a:cubicBezTo>
                  <a:pt x="6029106" y="5020246"/>
                  <a:pt x="6038156" y="5030724"/>
                  <a:pt x="6046822" y="5040820"/>
                </a:cubicBezTo>
                <a:cubicBezTo>
                  <a:pt x="6065206" y="5062156"/>
                  <a:pt x="6084257" y="5084254"/>
                  <a:pt x="6098353" y="5109495"/>
                </a:cubicBezTo>
                <a:cubicBezTo>
                  <a:pt x="6123022" y="5153691"/>
                  <a:pt x="6125975" y="5200268"/>
                  <a:pt x="6106259" y="5234177"/>
                </a:cubicBezTo>
                <a:lnTo>
                  <a:pt x="6104735" y="5236844"/>
                </a:lnTo>
                <a:lnTo>
                  <a:pt x="6101687" y="5236559"/>
                </a:lnTo>
                <a:cubicBezTo>
                  <a:pt x="6041107" y="5230367"/>
                  <a:pt x="5987672" y="5181790"/>
                  <a:pt x="5942906" y="5092255"/>
                </a:cubicBezTo>
                <a:cubicBezTo>
                  <a:pt x="5885756" y="4978050"/>
                  <a:pt x="5849464" y="4855749"/>
                  <a:pt x="5834891" y="4728781"/>
                </a:cubicBezTo>
                <a:cubicBezTo>
                  <a:pt x="5833177" y="4713541"/>
                  <a:pt x="5831653" y="4698015"/>
                  <a:pt x="5830225" y="4682585"/>
                </a:cubicBezTo>
                <a:cubicBezTo>
                  <a:pt x="5823080" y="4606956"/>
                  <a:pt x="5815555" y="4528851"/>
                  <a:pt x="5774122" y="4466367"/>
                </a:cubicBezTo>
                <a:cubicBezTo>
                  <a:pt x="5758406" y="4442555"/>
                  <a:pt x="5742976" y="4433601"/>
                  <a:pt x="5724306" y="4437316"/>
                </a:cubicBezTo>
                <a:cubicBezTo>
                  <a:pt x="5711161" y="4439888"/>
                  <a:pt x="5699065" y="4449413"/>
                  <a:pt x="5692016" y="4462843"/>
                </a:cubicBezTo>
                <a:cubicBezTo>
                  <a:pt x="5677539" y="4490465"/>
                  <a:pt x="5683920" y="4522374"/>
                  <a:pt x="5689541" y="4550568"/>
                </a:cubicBezTo>
                <a:lnTo>
                  <a:pt x="5795648" y="5079015"/>
                </a:lnTo>
                <a:cubicBezTo>
                  <a:pt x="5810983" y="5155406"/>
                  <a:pt x="5829177" y="5227415"/>
                  <a:pt x="5883469" y="5269991"/>
                </a:cubicBezTo>
                <a:cubicBezTo>
                  <a:pt x="5938047" y="5312854"/>
                  <a:pt x="6014533" y="5312568"/>
                  <a:pt x="6075112" y="5307615"/>
                </a:cubicBezTo>
                <a:cubicBezTo>
                  <a:pt x="6126547" y="5303424"/>
                  <a:pt x="6190269" y="5293042"/>
                  <a:pt x="6227321" y="5249798"/>
                </a:cubicBezTo>
                <a:cubicBezTo>
                  <a:pt x="6272565" y="5197125"/>
                  <a:pt x="6261230" y="5118353"/>
                  <a:pt x="6235703" y="5062156"/>
                </a:cubicBezTo>
                <a:cubicBezTo>
                  <a:pt x="6220750" y="5029390"/>
                  <a:pt x="6200365" y="4998529"/>
                  <a:pt x="6180553" y="4968811"/>
                </a:cubicBezTo>
                <a:cubicBezTo>
                  <a:pt x="6163313" y="4942808"/>
                  <a:pt x="6145502" y="4915947"/>
                  <a:pt x="6131119" y="4887563"/>
                </a:cubicBezTo>
                <a:cubicBezTo>
                  <a:pt x="6092353" y="4810791"/>
                  <a:pt x="6078827" y="4721828"/>
                  <a:pt x="6093210" y="4636960"/>
                </a:cubicBezTo>
                <a:cubicBezTo>
                  <a:pt x="6096925" y="4615148"/>
                  <a:pt x="6102353" y="4592573"/>
                  <a:pt x="6107687" y="4570761"/>
                </a:cubicBezTo>
                <a:cubicBezTo>
                  <a:pt x="6123880" y="4504086"/>
                  <a:pt x="6140644" y="4435125"/>
                  <a:pt x="6108736" y="4377404"/>
                </a:cubicBezTo>
                <a:cubicBezTo>
                  <a:pt x="6101972" y="4365116"/>
                  <a:pt x="6092923" y="4353496"/>
                  <a:pt x="6084160" y="4342256"/>
                </a:cubicBezTo>
                <a:cubicBezTo>
                  <a:pt x="6068349" y="4321968"/>
                  <a:pt x="6051966" y="4300918"/>
                  <a:pt x="6047681" y="4274724"/>
                </a:cubicBezTo>
                <a:cubicBezTo>
                  <a:pt x="6040537" y="4230719"/>
                  <a:pt x="6070063" y="4190714"/>
                  <a:pt x="6098353" y="4156614"/>
                </a:cubicBezTo>
                <a:lnTo>
                  <a:pt x="6242847" y="3982498"/>
                </a:lnTo>
                <a:cubicBezTo>
                  <a:pt x="6249610" y="3974307"/>
                  <a:pt x="6258944" y="3963067"/>
                  <a:pt x="6272184" y="3959829"/>
                </a:cubicBezTo>
                <a:cubicBezTo>
                  <a:pt x="6284472" y="3956781"/>
                  <a:pt x="6298283" y="3960876"/>
                  <a:pt x="6314380" y="3972211"/>
                </a:cubicBezTo>
                <a:cubicBezTo>
                  <a:pt x="6376102" y="4015836"/>
                  <a:pt x="6407058" y="4087653"/>
                  <a:pt x="6437157" y="4157090"/>
                </a:cubicBezTo>
                <a:cubicBezTo>
                  <a:pt x="6442491" y="4169568"/>
                  <a:pt x="6447920" y="4181855"/>
                  <a:pt x="6453349" y="4194047"/>
                </a:cubicBezTo>
                <a:cubicBezTo>
                  <a:pt x="6509833" y="4319015"/>
                  <a:pt x="6593176" y="4434077"/>
                  <a:pt x="6694237" y="4526660"/>
                </a:cubicBezTo>
                <a:cubicBezTo>
                  <a:pt x="6724431" y="4554378"/>
                  <a:pt x="6757006" y="4580858"/>
                  <a:pt x="6788439" y="4606385"/>
                </a:cubicBezTo>
                <a:cubicBezTo>
                  <a:pt x="6845970" y="4653057"/>
                  <a:pt x="6905406" y="4701444"/>
                  <a:pt x="6953317" y="4759547"/>
                </a:cubicBezTo>
                <a:cubicBezTo>
                  <a:pt x="7021516" y="4842319"/>
                  <a:pt x="7076761" y="4971859"/>
                  <a:pt x="7027231" y="5087207"/>
                </a:cubicBezTo>
                <a:lnTo>
                  <a:pt x="7022278" y="5098732"/>
                </a:lnTo>
                <a:lnTo>
                  <a:pt x="7018277" y="5086826"/>
                </a:lnTo>
                <a:cubicBezTo>
                  <a:pt x="6978367" y="4965858"/>
                  <a:pt x="6877403" y="4888039"/>
                  <a:pt x="6770532" y="4805743"/>
                </a:cubicBezTo>
                <a:cubicBezTo>
                  <a:pt x="6716145" y="4763833"/>
                  <a:pt x="6659851" y="4720494"/>
                  <a:pt x="6612989" y="4671155"/>
                </a:cubicBezTo>
                <a:cubicBezTo>
                  <a:pt x="6607273" y="4665059"/>
                  <a:pt x="6601559" y="4658963"/>
                  <a:pt x="6595939" y="4652771"/>
                </a:cubicBezTo>
                <a:cubicBezTo>
                  <a:pt x="6579175" y="4634388"/>
                  <a:pt x="6561744" y="4615433"/>
                  <a:pt x="6541741" y="4600384"/>
                </a:cubicBezTo>
                <a:cubicBezTo>
                  <a:pt x="6496594" y="4566475"/>
                  <a:pt x="6432966" y="4555902"/>
                  <a:pt x="6371625" y="4572190"/>
                </a:cubicBezTo>
                <a:cubicBezTo>
                  <a:pt x="6310285" y="4588478"/>
                  <a:pt x="6260279" y="4629149"/>
                  <a:pt x="6237799" y="4680965"/>
                </a:cubicBezTo>
                <a:cubicBezTo>
                  <a:pt x="6220939" y="4719827"/>
                  <a:pt x="6218177" y="4773072"/>
                  <a:pt x="6249991" y="4804124"/>
                </a:cubicBezTo>
                <a:cubicBezTo>
                  <a:pt x="6259611" y="4813458"/>
                  <a:pt x="6271327" y="4820030"/>
                  <a:pt x="6283709" y="4826984"/>
                </a:cubicBezTo>
                <a:cubicBezTo>
                  <a:pt x="6288281" y="4829555"/>
                  <a:pt x="6292853" y="4832032"/>
                  <a:pt x="6297235" y="4834699"/>
                </a:cubicBezTo>
                <a:cubicBezTo>
                  <a:pt x="6367529" y="4877180"/>
                  <a:pt x="6410011" y="4960715"/>
                  <a:pt x="6402868" y="5042630"/>
                </a:cubicBezTo>
                <a:cubicBezTo>
                  <a:pt x="6400486" y="5069490"/>
                  <a:pt x="6393247" y="5095779"/>
                  <a:pt x="6386103" y="5121211"/>
                </a:cubicBezTo>
                <a:cubicBezTo>
                  <a:pt x="6376578" y="5155406"/>
                  <a:pt x="6366672" y="5190839"/>
                  <a:pt x="6369244" y="5227510"/>
                </a:cubicBezTo>
                <a:cubicBezTo>
                  <a:pt x="6370673" y="5248751"/>
                  <a:pt x="6376959" y="5268086"/>
                  <a:pt x="6387246" y="5283422"/>
                </a:cubicBezTo>
                <a:cubicBezTo>
                  <a:pt x="6406677" y="5312282"/>
                  <a:pt x="6436109" y="5324760"/>
                  <a:pt x="6470209" y="5318759"/>
                </a:cubicBezTo>
                <a:cubicBezTo>
                  <a:pt x="6517167" y="5310377"/>
                  <a:pt x="6561172" y="5268944"/>
                  <a:pt x="6572507" y="5222557"/>
                </a:cubicBezTo>
                <a:cubicBezTo>
                  <a:pt x="6589748" y="5151786"/>
                  <a:pt x="6560221" y="5078825"/>
                  <a:pt x="6525644" y="5004149"/>
                </a:cubicBezTo>
                <a:cubicBezTo>
                  <a:pt x="6490306" y="4927853"/>
                  <a:pt x="6460112" y="4853177"/>
                  <a:pt x="6477925" y="4779549"/>
                </a:cubicBezTo>
                <a:lnTo>
                  <a:pt x="6478686" y="4776501"/>
                </a:lnTo>
                <a:lnTo>
                  <a:pt x="6481829" y="4776025"/>
                </a:lnTo>
                <a:cubicBezTo>
                  <a:pt x="6534789" y="4767738"/>
                  <a:pt x="6575651" y="4805648"/>
                  <a:pt x="6615084" y="4842224"/>
                </a:cubicBezTo>
                <a:cubicBezTo>
                  <a:pt x="6635183" y="4860893"/>
                  <a:pt x="6655946" y="4880133"/>
                  <a:pt x="6678235" y="4893373"/>
                </a:cubicBezTo>
                <a:cubicBezTo>
                  <a:pt x="6696618" y="4904327"/>
                  <a:pt x="6717382" y="4911661"/>
                  <a:pt x="6737480" y="4918805"/>
                </a:cubicBezTo>
                <a:cubicBezTo>
                  <a:pt x="6749386" y="4922996"/>
                  <a:pt x="6761769" y="4927377"/>
                  <a:pt x="6773581" y="4932521"/>
                </a:cubicBezTo>
                <a:cubicBezTo>
                  <a:pt x="6823110" y="4953857"/>
                  <a:pt x="6865687" y="4988528"/>
                  <a:pt x="6896548" y="5032819"/>
                </a:cubicBezTo>
                <a:cubicBezTo>
                  <a:pt x="6929695" y="5080349"/>
                  <a:pt x="6955888" y="5158835"/>
                  <a:pt x="6920455" y="5223795"/>
                </a:cubicBezTo>
                <a:cubicBezTo>
                  <a:pt x="6902929" y="5255799"/>
                  <a:pt x="6866353" y="5279040"/>
                  <a:pt x="6827207" y="5282945"/>
                </a:cubicBezTo>
                <a:cubicBezTo>
                  <a:pt x="6794821" y="5286184"/>
                  <a:pt x="6765674" y="5275421"/>
                  <a:pt x="6747386" y="5253513"/>
                </a:cubicBezTo>
                <a:lnTo>
                  <a:pt x="6743862" y="5249322"/>
                </a:lnTo>
                <a:lnTo>
                  <a:pt x="6748529" y="5246465"/>
                </a:lnTo>
                <a:cubicBezTo>
                  <a:pt x="6786821" y="5222462"/>
                  <a:pt x="6807870" y="5173122"/>
                  <a:pt x="6802250" y="5120735"/>
                </a:cubicBezTo>
                <a:cubicBezTo>
                  <a:pt x="6796726" y="5069871"/>
                  <a:pt x="6767389" y="5029009"/>
                  <a:pt x="6725765" y="5014055"/>
                </a:cubicBezTo>
                <a:cubicBezTo>
                  <a:pt x="6718621" y="5011483"/>
                  <a:pt x="6712334" y="5010435"/>
                  <a:pt x="6706524" y="5010721"/>
                </a:cubicBezTo>
                <a:cubicBezTo>
                  <a:pt x="6665281" y="5013007"/>
                  <a:pt x="6659566" y="5067299"/>
                  <a:pt x="6659756" y="5099399"/>
                </a:cubicBezTo>
                <a:lnTo>
                  <a:pt x="6661756" y="5390864"/>
                </a:lnTo>
                <a:lnTo>
                  <a:pt x="6652231" y="5390959"/>
                </a:lnTo>
                <a:lnTo>
                  <a:pt x="6650231" y="5099494"/>
                </a:lnTo>
                <a:cubicBezTo>
                  <a:pt x="6649850" y="5038153"/>
                  <a:pt x="6669567" y="5003291"/>
                  <a:pt x="6705952" y="5001291"/>
                </a:cubicBezTo>
                <a:cubicBezTo>
                  <a:pt x="6713096" y="5000815"/>
                  <a:pt x="6720621" y="5002149"/>
                  <a:pt x="6729003" y="5005101"/>
                </a:cubicBezTo>
                <a:cubicBezTo>
                  <a:pt x="6774151" y="5021294"/>
                  <a:pt x="6805870" y="5065204"/>
                  <a:pt x="6811775" y="5119687"/>
                </a:cubicBezTo>
                <a:cubicBezTo>
                  <a:pt x="6817585" y="5173503"/>
                  <a:pt x="6796726" y="5224557"/>
                  <a:pt x="6758340" y="5251418"/>
                </a:cubicBezTo>
                <a:cubicBezTo>
                  <a:pt x="6774724" y="5268182"/>
                  <a:pt x="6799202" y="5276183"/>
                  <a:pt x="6826348" y="5273516"/>
                </a:cubicBezTo>
                <a:cubicBezTo>
                  <a:pt x="6862448" y="5269896"/>
                  <a:pt x="6896167" y="5248655"/>
                  <a:pt x="6912169" y="5219318"/>
                </a:cubicBezTo>
                <a:cubicBezTo>
                  <a:pt x="6945506" y="5158168"/>
                  <a:pt x="6920455" y="5083587"/>
                  <a:pt x="6888832" y="5038343"/>
                </a:cubicBezTo>
                <a:cubicBezTo>
                  <a:pt x="6859400" y="4996148"/>
                  <a:pt x="6817109" y="4961762"/>
                  <a:pt x="6769866" y="4941379"/>
                </a:cubicBezTo>
                <a:cubicBezTo>
                  <a:pt x="6758340" y="4936426"/>
                  <a:pt x="6746148" y="4932044"/>
                  <a:pt x="6734337" y="4927949"/>
                </a:cubicBezTo>
                <a:cubicBezTo>
                  <a:pt x="6713859" y="4920710"/>
                  <a:pt x="6692617" y="4913185"/>
                  <a:pt x="6673377" y="4901755"/>
                </a:cubicBezTo>
                <a:cubicBezTo>
                  <a:pt x="6650231" y="4887944"/>
                  <a:pt x="6629086" y="4868322"/>
                  <a:pt x="6608702" y="4849367"/>
                </a:cubicBezTo>
                <a:cubicBezTo>
                  <a:pt x="6570031" y="4813458"/>
                  <a:pt x="6533360" y="4779454"/>
                  <a:pt x="6486496" y="4785169"/>
                </a:cubicBezTo>
                <a:cubicBezTo>
                  <a:pt x="6471067" y="4854892"/>
                  <a:pt x="6500308" y="4926807"/>
                  <a:pt x="6534313" y="5000434"/>
                </a:cubicBezTo>
                <a:cubicBezTo>
                  <a:pt x="6569555" y="5076729"/>
                  <a:pt x="6599749" y="5151310"/>
                  <a:pt x="6581746" y="5225129"/>
                </a:cubicBezTo>
                <a:cubicBezTo>
                  <a:pt x="6569555" y="5275040"/>
                  <a:pt x="6522310" y="5319426"/>
                  <a:pt x="6471923" y="5328475"/>
                </a:cubicBezTo>
                <a:cubicBezTo>
                  <a:pt x="6433919" y="5335238"/>
                  <a:pt x="6401152" y="5321331"/>
                  <a:pt x="6379436" y="5289137"/>
                </a:cubicBezTo>
                <a:cubicBezTo>
                  <a:pt x="6368197" y="5272468"/>
                  <a:pt x="6361433" y="5251513"/>
                  <a:pt x="6359814" y="5228558"/>
                </a:cubicBezTo>
                <a:cubicBezTo>
                  <a:pt x="6357147" y="5190267"/>
                  <a:pt x="6367243" y="5154072"/>
                  <a:pt x="6376959" y="5119020"/>
                </a:cubicBezTo>
                <a:cubicBezTo>
                  <a:pt x="6383912" y="5094065"/>
                  <a:pt x="6391151" y="5068252"/>
                  <a:pt x="6393342" y="5042249"/>
                </a:cubicBezTo>
                <a:cubicBezTo>
                  <a:pt x="6400200" y="4963572"/>
                  <a:pt x="6359529" y="4883562"/>
                  <a:pt x="6292282" y="4842890"/>
                </a:cubicBezTo>
                <a:cubicBezTo>
                  <a:pt x="6287901" y="4840223"/>
                  <a:pt x="6283519" y="4837747"/>
                  <a:pt x="6279043" y="4835270"/>
                </a:cubicBezTo>
                <a:cubicBezTo>
                  <a:pt x="6266660" y="4828317"/>
                  <a:pt x="6253802" y="4821173"/>
                  <a:pt x="6243323" y="4810982"/>
                </a:cubicBezTo>
                <a:cubicBezTo>
                  <a:pt x="6208271" y="4776692"/>
                  <a:pt x="6210938" y="4719065"/>
                  <a:pt x="6229036" y="4677251"/>
                </a:cubicBezTo>
                <a:cubicBezTo>
                  <a:pt x="6252658" y="4622768"/>
                  <a:pt x="6305045" y="4580000"/>
                  <a:pt x="6369148" y="4563046"/>
                </a:cubicBezTo>
                <a:cubicBezTo>
                  <a:pt x="6433252" y="4545996"/>
                  <a:pt x="6499927" y="4557140"/>
                  <a:pt x="6547456" y="4592859"/>
                </a:cubicBezTo>
                <a:cubicBezTo>
                  <a:pt x="6568126" y="4608385"/>
                  <a:pt x="6585842" y="4627721"/>
                  <a:pt x="6602892" y="4646390"/>
                </a:cubicBezTo>
                <a:cubicBezTo>
                  <a:pt x="6608512" y="4652486"/>
                  <a:pt x="6614131" y="4658677"/>
                  <a:pt x="6619846" y="4664678"/>
                </a:cubicBezTo>
                <a:cubicBezTo>
                  <a:pt x="6666328" y="4713446"/>
                  <a:pt x="6722240" y="4756594"/>
                  <a:pt x="6776342" y="4798218"/>
                </a:cubicBezTo>
                <a:cubicBezTo>
                  <a:pt x="6876259" y="4875180"/>
                  <a:pt x="6979510" y="4954714"/>
                  <a:pt x="7023611" y="5072062"/>
                </a:cubicBezTo>
                <a:cubicBezTo>
                  <a:pt x="7063140" y="4963667"/>
                  <a:pt x="7010657" y="4843748"/>
                  <a:pt x="6946459" y="4765928"/>
                </a:cubicBezTo>
                <a:cubicBezTo>
                  <a:pt x="6899119" y="4708493"/>
                  <a:pt x="6840064" y="4660487"/>
                  <a:pt x="6782914" y="4614100"/>
                </a:cubicBezTo>
                <a:cubicBezTo>
                  <a:pt x="6751387" y="4588478"/>
                  <a:pt x="6718716" y="4561903"/>
                  <a:pt x="6688236" y="4533995"/>
                </a:cubicBezTo>
                <a:cubicBezTo>
                  <a:pt x="6586223" y="4440459"/>
                  <a:pt x="6502117" y="4324349"/>
                  <a:pt x="6445064" y="4198238"/>
                </a:cubicBezTo>
                <a:cubicBezTo>
                  <a:pt x="6439538" y="4186046"/>
                  <a:pt x="6434204" y="4173569"/>
                  <a:pt x="6428775" y="4161091"/>
                </a:cubicBezTo>
                <a:cubicBezTo>
                  <a:pt x="6399247" y="4092892"/>
                  <a:pt x="6368767" y="4022313"/>
                  <a:pt x="6309236" y="3980212"/>
                </a:cubicBezTo>
                <a:cubicBezTo>
                  <a:pt x="6295520" y="3970497"/>
                  <a:pt x="6284281" y="3966877"/>
                  <a:pt x="6274851" y="3969258"/>
                </a:cubicBezTo>
                <a:cubicBezTo>
                  <a:pt x="6265422" y="3971640"/>
                  <a:pt x="6258277" y="3979450"/>
                  <a:pt x="6250563" y="3988785"/>
                </a:cubicBezTo>
                <a:lnTo>
                  <a:pt x="6106069" y="4162901"/>
                </a:lnTo>
                <a:cubicBezTo>
                  <a:pt x="6079113" y="4195381"/>
                  <a:pt x="6051014" y="4233290"/>
                  <a:pt x="6057490" y="4273391"/>
                </a:cubicBezTo>
                <a:cubicBezTo>
                  <a:pt x="6061396" y="4297108"/>
                  <a:pt x="6076256" y="4316253"/>
                  <a:pt x="6092066" y="4336541"/>
                </a:cubicBezTo>
                <a:cubicBezTo>
                  <a:pt x="6101020" y="4348067"/>
                  <a:pt x="6110355" y="4359973"/>
                  <a:pt x="6117498" y="4372927"/>
                </a:cubicBezTo>
                <a:cubicBezTo>
                  <a:pt x="6151216" y="4433887"/>
                  <a:pt x="6133977" y="4504658"/>
                  <a:pt x="6117403" y="4573142"/>
                </a:cubicBezTo>
                <a:cubicBezTo>
                  <a:pt x="6112164" y="4594764"/>
                  <a:pt x="6106639" y="4617243"/>
                  <a:pt x="6103020" y="4638674"/>
                </a:cubicBezTo>
                <a:cubicBezTo>
                  <a:pt x="6089018" y="4721542"/>
                  <a:pt x="6102163" y="4808410"/>
                  <a:pt x="6140072" y="4883372"/>
                </a:cubicBezTo>
                <a:cubicBezTo>
                  <a:pt x="6154169" y="4911280"/>
                  <a:pt x="6171791" y="4937855"/>
                  <a:pt x="6188935" y="4963667"/>
                </a:cubicBezTo>
                <a:cubicBezTo>
                  <a:pt x="6208843" y="4993766"/>
                  <a:pt x="6229512" y="5024818"/>
                  <a:pt x="6244753" y="5058346"/>
                </a:cubicBezTo>
                <a:cubicBezTo>
                  <a:pt x="6271612" y="5117115"/>
                  <a:pt x="6283138" y="5199983"/>
                  <a:pt x="6234941" y="5256085"/>
                </a:cubicBezTo>
                <a:cubicBezTo>
                  <a:pt x="6195603" y="5301900"/>
                  <a:pt x="6129499" y="5312854"/>
                  <a:pt x="6076256" y="5317140"/>
                </a:cubicBezTo>
                <a:cubicBezTo>
                  <a:pt x="6013961" y="5322284"/>
                  <a:pt x="5935095" y="5322379"/>
                  <a:pt x="5877945" y="5277516"/>
                </a:cubicBezTo>
                <a:cubicBezTo>
                  <a:pt x="5821175" y="5232939"/>
                  <a:pt x="5802411" y="5159120"/>
                  <a:pt x="5786695" y="5080920"/>
                </a:cubicBezTo>
                <a:lnTo>
                  <a:pt x="5680586" y="4552473"/>
                </a:lnTo>
                <a:cubicBezTo>
                  <a:pt x="5674872" y="4524184"/>
                  <a:pt x="5667823" y="4489037"/>
                  <a:pt x="5683920" y="4458461"/>
                </a:cubicBezTo>
                <a:cubicBezTo>
                  <a:pt x="5692397" y="4442269"/>
                  <a:pt x="5706589" y="4431220"/>
                  <a:pt x="5722782" y="4428077"/>
                </a:cubicBezTo>
                <a:cubicBezTo>
                  <a:pt x="5752595" y="4422266"/>
                  <a:pt x="5771075" y="4444174"/>
                  <a:pt x="5782408" y="4461224"/>
                </a:cubicBezTo>
                <a:cubicBezTo>
                  <a:pt x="5825177" y="4525708"/>
                  <a:pt x="5832700" y="4605051"/>
                  <a:pt x="5840035" y="4681823"/>
                </a:cubicBezTo>
                <a:cubicBezTo>
                  <a:pt x="5841464" y="4697253"/>
                  <a:pt x="5842988" y="4712684"/>
                  <a:pt x="5844702" y="4727828"/>
                </a:cubicBezTo>
                <a:cubicBezTo>
                  <a:pt x="5859085" y="4853654"/>
                  <a:pt x="5895089" y="4974812"/>
                  <a:pt x="5951763" y="5088064"/>
                </a:cubicBezTo>
                <a:cubicBezTo>
                  <a:pt x="5994244" y="5172932"/>
                  <a:pt x="6044060" y="5219604"/>
                  <a:pt x="6099877" y="5226843"/>
                </a:cubicBezTo>
                <a:cubicBezTo>
                  <a:pt x="6119022" y="5190743"/>
                  <a:pt x="6107782" y="5145309"/>
                  <a:pt x="6090447" y="5114258"/>
                </a:cubicBezTo>
                <a:cubicBezTo>
                  <a:pt x="6076826" y="5089874"/>
                  <a:pt x="6058158" y="5068157"/>
                  <a:pt x="6040060" y="5047202"/>
                </a:cubicBezTo>
                <a:cubicBezTo>
                  <a:pt x="6031298" y="5037010"/>
                  <a:pt x="6022153" y="5026437"/>
                  <a:pt x="6013771" y="5015674"/>
                </a:cubicBezTo>
                <a:cubicBezTo>
                  <a:pt x="5920141" y="4896230"/>
                  <a:pt x="5893851" y="4727162"/>
                  <a:pt x="5946905" y="4584953"/>
                </a:cubicBezTo>
                <a:cubicBezTo>
                  <a:pt x="5949286" y="4578572"/>
                  <a:pt x="5951859" y="4572095"/>
                  <a:pt x="5954431" y="4565713"/>
                </a:cubicBezTo>
                <a:cubicBezTo>
                  <a:pt x="5964241" y="4541138"/>
                  <a:pt x="5974337" y="4515707"/>
                  <a:pt x="5974909" y="4489513"/>
                </a:cubicBezTo>
                <a:cubicBezTo>
                  <a:pt x="5975671" y="4451699"/>
                  <a:pt x="5957478" y="4419409"/>
                  <a:pt x="5939477" y="4392739"/>
                </a:cubicBezTo>
                <a:cubicBezTo>
                  <a:pt x="5898423" y="4331874"/>
                  <a:pt x="5827748" y="4298537"/>
                  <a:pt x="5754977" y="4305680"/>
                </a:cubicBezTo>
                <a:lnTo>
                  <a:pt x="5636771" y="4317396"/>
                </a:lnTo>
                <a:cubicBezTo>
                  <a:pt x="5585908" y="4322444"/>
                  <a:pt x="5528281" y="4328159"/>
                  <a:pt x="5486657" y="4366259"/>
                </a:cubicBezTo>
                <a:cubicBezTo>
                  <a:pt x="5467512" y="4383881"/>
                  <a:pt x="5456272" y="4406169"/>
                  <a:pt x="5455226" y="4429220"/>
                </a:cubicBezTo>
                <a:cubicBezTo>
                  <a:pt x="5453225" y="4471511"/>
                  <a:pt x="5481705" y="4496561"/>
                  <a:pt x="5511803" y="4523136"/>
                </a:cubicBezTo>
                <a:cubicBezTo>
                  <a:pt x="5521614" y="4531709"/>
                  <a:pt x="5531711" y="4540662"/>
                  <a:pt x="5540570" y="4550092"/>
                </a:cubicBezTo>
                <a:cubicBezTo>
                  <a:pt x="5579813" y="4591811"/>
                  <a:pt x="5598004" y="4647723"/>
                  <a:pt x="5613340" y="4701444"/>
                </a:cubicBezTo>
                <a:cubicBezTo>
                  <a:pt x="5670490" y="4901850"/>
                  <a:pt x="5703352" y="5109019"/>
                  <a:pt x="5711066" y="5317235"/>
                </a:cubicBezTo>
                <a:lnTo>
                  <a:pt x="5711257" y="5321617"/>
                </a:lnTo>
                <a:lnTo>
                  <a:pt x="5511709" y="5347049"/>
                </a:lnTo>
                <a:lnTo>
                  <a:pt x="5510756" y="5342858"/>
                </a:lnTo>
                <a:cubicBezTo>
                  <a:pt x="5488754" y="5245417"/>
                  <a:pt x="5490754" y="5143880"/>
                  <a:pt x="5492753" y="5045773"/>
                </a:cubicBezTo>
                <a:cubicBezTo>
                  <a:pt x="5493610" y="5004053"/>
                  <a:pt x="5494468" y="4960810"/>
                  <a:pt x="5493515" y="4918614"/>
                </a:cubicBezTo>
                <a:cubicBezTo>
                  <a:pt x="5489419" y="4744497"/>
                  <a:pt x="5447509" y="4620101"/>
                  <a:pt x="5365500" y="4538186"/>
                </a:cubicBezTo>
                <a:cubicBezTo>
                  <a:pt x="5352737" y="4525422"/>
                  <a:pt x="5338544" y="4513325"/>
                  <a:pt x="5324733" y="4501705"/>
                </a:cubicBezTo>
                <a:cubicBezTo>
                  <a:pt x="5295968" y="4477226"/>
                  <a:pt x="5266250" y="4451984"/>
                  <a:pt x="5247104" y="4418552"/>
                </a:cubicBezTo>
                <a:cubicBezTo>
                  <a:pt x="5221768" y="4374165"/>
                  <a:pt x="5221768" y="4316729"/>
                  <a:pt x="5247200" y="4264723"/>
                </a:cubicBezTo>
                <a:cubicBezTo>
                  <a:pt x="5272631" y="4212716"/>
                  <a:pt x="5317970" y="4177379"/>
                  <a:pt x="5368452" y="4170140"/>
                </a:cubicBezTo>
                <a:cubicBezTo>
                  <a:pt x="5396170" y="4166139"/>
                  <a:pt x="5424365" y="4169282"/>
                  <a:pt x="5451605" y="4172235"/>
                </a:cubicBezTo>
                <a:lnTo>
                  <a:pt x="5464750" y="4173664"/>
                </a:lnTo>
                <a:cubicBezTo>
                  <a:pt x="5555237" y="4182998"/>
                  <a:pt x="5646582" y="4179855"/>
                  <a:pt x="5736213" y="4164139"/>
                </a:cubicBezTo>
                <a:cubicBezTo>
                  <a:pt x="5907472" y="4134135"/>
                  <a:pt x="6124261" y="4028123"/>
                  <a:pt x="6171695" y="3827907"/>
                </a:cubicBezTo>
                <a:lnTo>
                  <a:pt x="6172076" y="3826193"/>
                </a:lnTo>
                <a:cubicBezTo>
                  <a:pt x="6174743" y="3814763"/>
                  <a:pt x="6177791" y="3801714"/>
                  <a:pt x="6187412" y="3793141"/>
                </a:cubicBezTo>
                <a:cubicBezTo>
                  <a:pt x="6197414" y="3784188"/>
                  <a:pt x="6211319" y="3782854"/>
                  <a:pt x="6223703" y="3782568"/>
                </a:cubicBezTo>
                <a:cubicBezTo>
                  <a:pt x="6307712" y="3781235"/>
                  <a:pt x="6390961" y="3818192"/>
                  <a:pt x="6446301" y="3881438"/>
                </a:cubicBezTo>
                <a:cubicBezTo>
                  <a:pt x="6480972" y="3921062"/>
                  <a:pt x="6504023" y="3969354"/>
                  <a:pt x="6526311" y="4016121"/>
                </a:cubicBezTo>
                <a:cubicBezTo>
                  <a:pt x="6547743" y="4060983"/>
                  <a:pt x="6569935" y="4107370"/>
                  <a:pt x="6602225" y="4145470"/>
                </a:cubicBezTo>
                <a:cubicBezTo>
                  <a:pt x="6622419" y="4169282"/>
                  <a:pt x="6646707" y="4189952"/>
                  <a:pt x="6670234" y="4209954"/>
                </a:cubicBezTo>
                <a:cubicBezTo>
                  <a:pt x="6680330" y="4218527"/>
                  <a:pt x="6690331" y="4227099"/>
                  <a:pt x="6700143" y="4235957"/>
                </a:cubicBezTo>
                <a:cubicBezTo>
                  <a:pt x="6809680" y="4334732"/>
                  <a:pt x="6885689" y="4465891"/>
                  <a:pt x="6952174" y="4584668"/>
                </a:cubicBezTo>
                <a:cubicBezTo>
                  <a:pt x="6952365" y="4564760"/>
                  <a:pt x="6957222" y="4544948"/>
                  <a:pt x="6961890" y="4525708"/>
                </a:cubicBezTo>
                <a:cubicBezTo>
                  <a:pt x="6964366" y="4515421"/>
                  <a:pt x="6967034" y="4504658"/>
                  <a:pt x="6968843" y="4494275"/>
                </a:cubicBezTo>
                <a:cubicBezTo>
                  <a:pt x="6992655" y="4357782"/>
                  <a:pt x="6886261" y="4233767"/>
                  <a:pt x="6820729" y="4172045"/>
                </a:cubicBezTo>
                <a:cubicBezTo>
                  <a:pt x="6795964" y="4148708"/>
                  <a:pt x="6769389" y="4125944"/>
                  <a:pt x="6743767" y="4103941"/>
                </a:cubicBezTo>
                <a:cubicBezTo>
                  <a:pt x="6675188" y="4045077"/>
                  <a:pt x="6604226" y="3984308"/>
                  <a:pt x="6558220" y="3905155"/>
                </a:cubicBezTo>
                <a:cubicBezTo>
                  <a:pt x="6548504" y="3888391"/>
                  <a:pt x="6539836" y="3870675"/>
                  <a:pt x="6531455" y="3853625"/>
                </a:cubicBezTo>
                <a:cubicBezTo>
                  <a:pt x="6516406" y="3823050"/>
                  <a:pt x="6500879" y="3791331"/>
                  <a:pt x="6479067" y="3764947"/>
                </a:cubicBezTo>
                <a:cubicBezTo>
                  <a:pt x="6405535" y="3675984"/>
                  <a:pt x="6281138" y="3665030"/>
                  <a:pt x="6213415" y="3666459"/>
                </a:cubicBezTo>
                <a:cubicBezTo>
                  <a:pt x="6191221" y="3666935"/>
                  <a:pt x="6167885" y="3668554"/>
                  <a:pt x="6146741" y="3677508"/>
                </a:cubicBezTo>
                <a:cubicBezTo>
                  <a:pt x="6117308" y="3689890"/>
                  <a:pt x="6095210" y="3714846"/>
                  <a:pt x="6073779" y="3739039"/>
                </a:cubicBezTo>
                <a:cubicBezTo>
                  <a:pt x="5974148" y="3851625"/>
                  <a:pt x="5865182" y="3967449"/>
                  <a:pt x="5725830" y="4038219"/>
                </a:cubicBezTo>
                <a:cubicBezTo>
                  <a:pt x="5573050" y="4115847"/>
                  <a:pt x="5402456" y="4119562"/>
                  <a:pt x="5280537" y="4047935"/>
                </a:cubicBezTo>
                <a:cubicBezTo>
                  <a:pt x="5270631" y="4042125"/>
                  <a:pt x="5260916" y="4035743"/>
                  <a:pt x="5251391" y="4029552"/>
                </a:cubicBezTo>
                <a:cubicBezTo>
                  <a:pt x="5219863" y="4008882"/>
                  <a:pt x="5190145" y="3989451"/>
                  <a:pt x="5152235" y="3986594"/>
                </a:cubicBezTo>
                <a:cubicBezTo>
                  <a:pt x="5129756" y="3984879"/>
                  <a:pt x="5108611" y="3991737"/>
                  <a:pt x="5094514" y="4005453"/>
                </a:cubicBezTo>
                <a:cubicBezTo>
                  <a:pt x="5070892" y="4028313"/>
                  <a:pt x="5073368" y="4058030"/>
                  <a:pt x="5076035" y="4089558"/>
                </a:cubicBezTo>
                <a:cubicBezTo>
                  <a:pt x="5077369" y="4104989"/>
                  <a:pt x="5078607" y="4120991"/>
                  <a:pt x="5076797" y="4136421"/>
                </a:cubicBezTo>
                <a:cubicBezTo>
                  <a:pt x="5072797" y="4169378"/>
                  <a:pt x="5054604" y="4197572"/>
                  <a:pt x="5036983" y="4224908"/>
                </a:cubicBezTo>
                <a:cubicBezTo>
                  <a:pt x="5029268" y="4236910"/>
                  <a:pt x="5021171" y="4249388"/>
                  <a:pt x="5014599" y="4261961"/>
                </a:cubicBezTo>
                <a:cubicBezTo>
                  <a:pt x="4960783" y="4364450"/>
                  <a:pt x="5000502" y="4506848"/>
                  <a:pt x="5099562" y="4566665"/>
                </a:cubicBezTo>
                <a:cubicBezTo>
                  <a:pt x="5118517" y="4578095"/>
                  <a:pt x="5139472" y="4586954"/>
                  <a:pt x="5159760" y="4595526"/>
                </a:cubicBezTo>
                <a:cubicBezTo>
                  <a:pt x="5178429" y="4603432"/>
                  <a:pt x="5197765" y="4611623"/>
                  <a:pt x="5215862" y="4621910"/>
                </a:cubicBezTo>
                <a:cubicBezTo>
                  <a:pt x="5289110" y="4663630"/>
                  <a:pt x="5344164" y="4742021"/>
                  <a:pt x="5371024" y="4842509"/>
                </a:cubicBezTo>
                <a:cubicBezTo>
                  <a:pt x="5394836" y="4931663"/>
                  <a:pt x="5394646" y="5024913"/>
                  <a:pt x="5394360" y="5115020"/>
                </a:cubicBezTo>
                <a:cubicBezTo>
                  <a:pt x="5394265" y="5146547"/>
                  <a:pt x="5394169" y="5182361"/>
                  <a:pt x="5379787" y="5213699"/>
                </a:cubicBezTo>
                <a:cubicBezTo>
                  <a:pt x="5368071" y="5239130"/>
                  <a:pt x="5345974" y="5258752"/>
                  <a:pt x="5322066" y="5264753"/>
                </a:cubicBezTo>
                <a:cubicBezTo>
                  <a:pt x="5302730" y="5269706"/>
                  <a:pt x="5283585" y="5265515"/>
                  <a:pt x="5266631" y="5252846"/>
                </a:cubicBezTo>
                <a:cubicBezTo>
                  <a:pt x="5251010" y="5241131"/>
                  <a:pt x="5239675" y="5223033"/>
                  <a:pt x="5234722" y="5201983"/>
                </a:cubicBezTo>
                <a:cubicBezTo>
                  <a:pt x="5226721" y="5167979"/>
                  <a:pt x="5233769" y="5134641"/>
                  <a:pt x="5240532" y="5102351"/>
                </a:cubicBezTo>
                <a:cubicBezTo>
                  <a:pt x="5242628" y="5092541"/>
                  <a:pt x="5244723" y="5082730"/>
                  <a:pt x="5246342" y="5072919"/>
                </a:cubicBezTo>
                <a:cubicBezTo>
                  <a:pt x="5261963" y="4980051"/>
                  <a:pt x="5233865" y="4879943"/>
                  <a:pt x="5169285" y="4798218"/>
                </a:cubicBezTo>
                <a:cubicBezTo>
                  <a:pt x="5104706" y="4716494"/>
                  <a:pt x="5013742" y="4666106"/>
                  <a:pt x="4919825" y="4659915"/>
                </a:cubicBezTo>
                <a:cubicBezTo>
                  <a:pt x="4894298" y="4658201"/>
                  <a:pt x="4855722" y="4655724"/>
                  <a:pt x="4844673" y="4626578"/>
                </a:cubicBezTo>
                <a:cubicBezTo>
                  <a:pt x="4839625" y="4613433"/>
                  <a:pt x="4842673" y="4598574"/>
                  <a:pt x="4844864" y="4587811"/>
                </a:cubicBezTo>
                <a:cubicBezTo>
                  <a:pt x="4858770" y="4519802"/>
                  <a:pt x="4873058" y="4450365"/>
                  <a:pt x="4843816" y="4391120"/>
                </a:cubicBezTo>
                <a:cubicBezTo>
                  <a:pt x="4836101" y="4375594"/>
                  <a:pt x="4825337" y="4360830"/>
                  <a:pt x="4814860" y="4346638"/>
                </a:cubicBezTo>
                <a:cubicBezTo>
                  <a:pt x="4797239" y="4322730"/>
                  <a:pt x="4779046" y="4297965"/>
                  <a:pt x="4774760" y="4267866"/>
                </a:cubicBezTo>
                <a:cubicBezTo>
                  <a:pt x="4767330" y="4216336"/>
                  <a:pt x="4801525" y="4174331"/>
                  <a:pt x="4834577" y="4133659"/>
                </a:cubicBezTo>
                <a:cubicBezTo>
                  <a:pt x="4847340" y="4117943"/>
                  <a:pt x="4860580" y="4101655"/>
                  <a:pt x="4871057" y="4085177"/>
                </a:cubicBezTo>
                <a:cubicBezTo>
                  <a:pt x="4928017" y="3995452"/>
                  <a:pt x="4912872" y="3879914"/>
                  <a:pt x="4890488" y="3778663"/>
                </a:cubicBezTo>
                <a:lnTo>
                  <a:pt x="4887345" y="3764376"/>
                </a:lnTo>
                <a:cubicBezTo>
                  <a:pt x="4875248" y="3710464"/>
                  <a:pt x="4862866" y="3654838"/>
                  <a:pt x="4870010" y="3599403"/>
                </a:cubicBezTo>
                <a:cubicBezTo>
                  <a:pt x="4873724" y="3570828"/>
                  <a:pt x="4883630" y="3543396"/>
                  <a:pt x="4898775" y="3520059"/>
                </a:cubicBezTo>
                <a:cubicBezTo>
                  <a:pt x="4909824" y="3502914"/>
                  <a:pt x="4929827" y="3495104"/>
                  <a:pt x="4949734" y="3500152"/>
                </a:cubicBezTo>
                <a:cubicBezTo>
                  <a:pt x="4970213" y="3505391"/>
                  <a:pt x="4984500" y="3522345"/>
                  <a:pt x="4986119" y="3543300"/>
                </a:cubicBezTo>
                <a:cubicBezTo>
                  <a:pt x="4990406" y="3599117"/>
                  <a:pt x="5000026" y="3671126"/>
                  <a:pt x="5037078" y="3732657"/>
                </a:cubicBezTo>
                <a:cubicBezTo>
                  <a:pt x="5068892" y="3785616"/>
                  <a:pt x="5119946" y="3830765"/>
                  <a:pt x="5197765" y="3874580"/>
                </a:cubicBezTo>
                <a:cubicBezTo>
                  <a:pt x="5349308" y="3960114"/>
                  <a:pt x="5569049" y="4010597"/>
                  <a:pt x="5731641" y="3896011"/>
                </a:cubicBezTo>
                <a:cubicBezTo>
                  <a:pt x="5796124" y="3850577"/>
                  <a:pt x="5842797" y="3783902"/>
                  <a:pt x="5887946" y="3719513"/>
                </a:cubicBezTo>
                <a:cubicBezTo>
                  <a:pt x="5906711" y="3692748"/>
                  <a:pt x="5926045" y="3665125"/>
                  <a:pt x="5946525" y="3639217"/>
                </a:cubicBezTo>
                <a:cubicBezTo>
                  <a:pt x="5988625" y="3585972"/>
                  <a:pt x="6101020" y="3465005"/>
                  <a:pt x="6236941" y="3491769"/>
                </a:cubicBezTo>
                <a:cubicBezTo>
                  <a:pt x="6297806" y="3503772"/>
                  <a:pt x="6348670" y="3543777"/>
                  <a:pt x="6393533" y="3579114"/>
                </a:cubicBezTo>
                <a:lnTo>
                  <a:pt x="6621180" y="3758565"/>
                </a:lnTo>
                <a:cubicBezTo>
                  <a:pt x="6711859" y="3830003"/>
                  <a:pt x="6805585" y="3903917"/>
                  <a:pt x="6869306" y="4003739"/>
                </a:cubicBezTo>
                <a:cubicBezTo>
                  <a:pt x="6893881" y="4042315"/>
                  <a:pt x="6913978" y="4084986"/>
                  <a:pt x="6933409" y="4126229"/>
                </a:cubicBezTo>
                <a:cubicBezTo>
                  <a:pt x="6969414" y="4202715"/>
                  <a:pt x="7006753" y="4281773"/>
                  <a:pt x="7073046" y="4333779"/>
                </a:cubicBezTo>
                <a:cubicBezTo>
                  <a:pt x="7080952" y="4339970"/>
                  <a:pt x="7087810" y="4344352"/>
                  <a:pt x="7095430" y="4345781"/>
                </a:cubicBezTo>
                <a:cubicBezTo>
                  <a:pt x="7121433" y="4350448"/>
                  <a:pt x="7140007" y="4318253"/>
                  <a:pt x="7145055" y="4308157"/>
                </a:cubicBezTo>
                <a:cubicBezTo>
                  <a:pt x="7197442" y="4204525"/>
                  <a:pt x="7178107" y="4068032"/>
                  <a:pt x="7087619" y="3902488"/>
                </a:cubicBezTo>
                <a:cubicBezTo>
                  <a:pt x="7050377" y="3834384"/>
                  <a:pt x="6997894" y="3748469"/>
                  <a:pt x="6921503" y="3688176"/>
                </a:cubicBezTo>
                <a:cubicBezTo>
                  <a:pt x="6893119" y="3665792"/>
                  <a:pt x="6861496" y="3646837"/>
                  <a:pt x="6830826" y="3628549"/>
                </a:cubicBezTo>
                <a:cubicBezTo>
                  <a:pt x="6810157" y="3616167"/>
                  <a:pt x="6788820" y="3603403"/>
                  <a:pt x="6768532" y="3589687"/>
                </a:cubicBezTo>
                <a:cubicBezTo>
                  <a:pt x="6703666" y="3545586"/>
                  <a:pt x="6645469" y="3488532"/>
                  <a:pt x="6589176" y="3433382"/>
                </a:cubicBezTo>
                <a:cubicBezTo>
                  <a:pt x="6490784" y="3336894"/>
                  <a:pt x="6397819" y="3245835"/>
                  <a:pt x="6270375" y="3214974"/>
                </a:cubicBezTo>
                <a:cubicBezTo>
                  <a:pt x="6116451" y="3177731"/>
                  <a:pt x="5957765" y="3245739"/>
                  <a:pt x="5851846" y="3300222"/>
                </a:cubicBezTo>
                <a:cubicBezTo>
                  <a:pt x="5814603" y="3319368"/>
                  <a:pt x="5776504" y="3340989"/>
                  <a:pt x="5755358" y="3376803"/>
                </a:cubicBezTo>
                <a:cubicBezTo>
                  <a:pt x="5741546" y="3400140"/>
                  <a:pt x="5736594" y="3426619"/>
                  <a:pt x="5731260" y="3454623"/>
                </a:cubicBezTo>
                <a:cubicBezTo>
                  <a:pt x="5728402" y="3469863"/>
                  <a:pt x="5725355" y="3485674"/>
                  <a:pt x="5720782" y="3500724"/>
                </a:cubicBezTo>
                <a:cubicBezTo>
                  <a:pt x="5687731" y="3610642"/>
                  <a:pt x="5576574" y="3675984"/>
                  <a:pt x="5495896" y="3715608"/>
                </a:cubicBezTo>
                <a:cubicBezTo>
                  <a:pt x="5421887" y="3751898"/>
                  <a:pt x="5341592" y="3783521"/>
                  <a:pt x="5256344" y="3769233"/>
                </a:cubicBezTo>
                <a:cubicBezTo>
                  <a:pt x="5221006" y="3763328"/>
                  <a:pt x="5189383" y="3748850"/>
                  <a:pt x="5164808" y="3727419"/>
                </a:cubicBezTo>
                <a:cubicBezTo>
                  <a:pt x="5097086" y="3668459"/>
                  <a:pt x="5101467" y="3584448"/>
                  <a:pt x="5105753" y="3503295"/>
                </a:cubicBezTo>
                <a:cubicBezTo>
                  <a:pt x="5106706" y="3486055"/>
                  <a:pt x="5107563" y="3468243"/>
                  <a:pt x="5107754" y="3451098"/>
                </a:cubicBezTo>
                <a:cubicBezTo>
                  <a:pt x="5108325" y="3395472"/>
                  <a:pt x="5100229" y="3340323"/>
                  <a:pt x="5083751" y="3287173"/>
                </a:cubicBezTo>
                <a:cubicBezTo>
                  <a:pt x="5058509" y="3206306"/>
                  <a:pt x="4996597" y="3118866"/>
                  <a:pt x="4904681" y="3138774"/>
                </a:cubicBezTo>
                <a:cubicBezTo>
                  <a:pt x="4878106" y="3144489"/>
                  <a:pt x="4852388" y="3159824"/>
                  <a:pt x="4830386" y="3183254"/>
                </a:cubicBezTo>
                <a:cubicBezTo>
                  <a:pt x="4771902" y="3245168"/>
                  <a:pt x="4748756" y="3336703"/>
                  <a:pt x="4759615" y="3463290"/>
                </a:cubicBezTo>
                <a:cubicBezTo>
                  <a:pt x="4762282" y="3493866"/>
                  <a:pt x="4766473" y="3524917"/>
                  <a:pt x="4770473" y="3554921"/>
                </a:cubicBezTo>
                <a:cubicBezTo>
                  <a:pt x="4778760" y="3616167"/>
                  <a:pt x="4787333" y="3679413"/>
                  <a:pt x="4783142" y="3742182"/>
                </a:cubicBezTo>
                <a:cubicBezTo>
                  <a:pt x="4777046" y="3832003"/>
                  <a:pt x="4745613" y="3917157"/>
                  <a:pt x="4715038" y="3999548"/>
                </a:cubicBezTo>
                <a:cubicBezTo>
                  <a:pt x="4689511" y="4068508"/>
                  <a:pt x="4664174" y="4128515"/>
                  <a:pt x="4611692" y="4164710"/>
                </a:cubicBezTo>
                <a:cubicBezTo>
                  <a:pt x="4557113" y="4202429"/>
                  <a:pt x="4488248" y="4203001"/>
                  <a:pt x="4421668" y="4203477"/>
                </a:cubicBezTo>
                <a:cubicBezTo>
                  <a:pt x="4410428" y="4203572"/>
                  <a:pt x="4399284" y="4203668"/>
                  <a:pt x="4388330" y="4203953"/>
                </a:cubicBezTo>
                <a:cubicBezTo>
                  <a:pt x="4328799" y="4205382"/>
                  <a:pt x="4184686" y="4220146"/>
                  <a:pt x="4133918" y="4325016"/>
                </a:cubicBezTo>
                <a:cubicBezTo>
                  <a:pt x="4127155" y="4338923"/>
                  <a:pt x="4119249" y="4363783"/>
                  <a:pt x="4141252" y="4375118"/>
                </a:cubicBezTo>
                <a:cubicBezTo>
                  <a:pt x="4148205" y="4378737"/>
                  <a:pt x="4156873" y="4379880"/>
                  <a:pt x="4166112" y="4378642"/>
                </a:cubicBezTo>
                <a:cubicBezTo>
                  <a:pt x="4330418" y="4355973"/>
                  <a:pt x="4461006" y="4369498"/>
                  <a:pt x="4565400" y="4420076"/>
                </a:cubicBezTo>
                <a:cubicBezTo>
                  <a:pt x="4606453" y="4439983"/>
                  <a:pt x="4633218" y="4461795"/>
                  <a:pt x="4649506" y="4488751"/>
                </a:cubicBezTo>
                <a:cubicBezTo>
                  <a:pt x="4679319" y="4538186"/>
                  <a:pt x="4670366" y="4597717"/>
                  <a:pt x="4661602" y="4655343"/>
                </a:cubicBezTo>
                <a:cubicBezTo>
                  <a:pt x="4659698" y="4668202"/>
                  <a:pt x="4657602" y="4681442"/>
                  <a:pt x="4656173" y="4694205"/>
                </a:cubicBezTo>
                <a:cubicBezTo>
                  <a:pt x="4647886" y="4765452"/>
                  <a:pt x="4672556" y="4846510"/>
                  <a:pt x="4734850" y="4856511"/>
                </a:cubicBezTo>
                <a:cubicBezTo>
                  <a:pt x="4756757" y="4860035"/>
                  <a:pt x="4779427" y="4853558"/>
                  <a:pt x="4801334" y="4847272"/>
                </a:cubicBezTo>
                <a:lnTo>
                  <a:pt x="4810288" y="4844700"/>
                </a:lnTo>
                <a:cubicBezTo>
                  <a:pt x="4910586" y="4816887"/>
                  <a:pt x="5054795" y="4819745"/>
                  <a:pt x="5130804" y="4919567"/>
                </a:cubicBezTo>
                <a:cubicBezTo>
                  <a:pt x="5214243" y="5029009"/>
                  <a:pt x="5161760" y="5196649"/>
                  <a:pt x="5062796" y="5295518"/>
                </a:cubicBezTo>
                <a:lnTo>
                  <a:pt x="5056033" y="5288756"/>
                </a:lnTo>
                <a:cubicBezTo>
                  <a:pt x="5152045" y="5192744"/>
                  <a:pt x="5203480" y="5030533"/>
                  <a:pt x="5123184" y="4925282"/>
                </a:cubicBezTo>
                <a:cubicBezTo>
                  <a:pt x="5049937" y="4829270"/>
                  <a:pt x="4910205" y="4826793"/>
                  <a:pt x="4812764" y="4853844"/>
                </a:cubicBezTo>
                <a:lnTo>
                  <a:pt x="4803906" y="4856321"/>
                </a:lnTo>
                <a:cubicBezTo>
                  <a:pt x="4781046" y="4862893"/>
                  <a:pt x="4757329" y="4869656"/>
                  <a:pt x="4733326" y="4865750"/>
                </a:cubicBezTo>
                <a:cubicBezTo>
                  <a:pt x="4665222" y="4854892"/>
                  <a:pt x="4637885" y="4768595"/>
                  <a:pt x="4646744" y="4692967"/>
                </a:cubicBezTo>
                <a:cubicBezTo>
                  <a:pt x="4648268" y="4680013"/>
                  <a:pt x="4650268" y="4666678"/>
                  <a:pt x="4652268" y="4653724"/>
                </a:cubicBezTo>
                <a:cubicBezTo>
                  <a:pt x="4660745" y="4597812"/>
                  <a:pt x="4669508" y="4539995"/>
                  <a:pt x="4641410" y="4493513"/>
                </a:cubicBezTo>
                <a:cubicBezTo>
                  <a:pt x="4626169" y="4468272"/>
                  <a:pt x="4600738" y="4447603"/>
                  <a:pt x="4561304" y="4428458"/>
                </a:cubicBezTo>
                <a:cubicBezTo>
                  <a:pt x="4458720" y="4378737"/>
                  <a:pt x="4329942" y="4365402"/>
                  <a:pt x="4167541" y="4387881"/>
                </a:cubicBezTo>
                <a:cubicBezTo>
                  <a:pt x="4156397" y="4389405"/>
                  <a:pt x="4145824" y="4387881"/>
                  <a:pt x="4137061" y="4383404"/>
                </a:cubicBezTo>
                <a:cubicBezTo>
                  <a:pt x="4115725" y="4372451"/>
                  <a:pt x="4111439" y="4349591"/>
                  <a:pt x="4125440" y="4320730"/>
                </a:cubicBezTo>
                <a:cubicBezTo>
                  <a:pt x="4178494" y="4211192"/>
                  <a:pt x="4326894" y="4195857"/>
                  <a:pt x="4388235" y="4194333"/>
                </a:cubicBezTo>
                <a:cubicBezTo>
                  <a:pt x="4399284" y="4194047"/>
                  <a:pt x="4410524" y="4193952"/>
                  <a:pt x="4421763" y="4193857"/>
                </a:cubicBezTo>
                <a:cubicBezTo>
                  <a:pt x="4486914" y="4193381"/>
                  <a:pt x="4554256" y="4192809"/>
                  <a:pt x="4606453" y="4156709"/>
                </a:cubicBezTo>
                <a:cubicBezTo>
                  <a:pt x="4656650" y="4122038"/>
                  <a:pt x="4681415" y="4063460"/>
                  <a:pt x="4706275" y="3996024"/>
                </a:cubicBezTo>
                <a:cubicBezTo>
                  <a:pt x="4736564" y="3914299"/>
                  <a:pt x="4767806" y="3829717"/>
                  <a:pt x="4773712" y="3741325"/>
                </a:cubicBezTo>
                <a:cubicBezTo>
                  <a:pt x="4777903" y="3679508"/>
                  <a:pt x="4769426" y="3616738"/>
                  <a:pt x="4761139" y="3555969"/>
                </a:cubicBezTo>
                <a:cubicBezTo>
                  <a:pt x="4757043" y="3525774"/>
                  <a:pt x="4752852" y="3494628"/>
                  <a:pt x="4750185" y="3463862"/>
                </a:cubicBezTo>
                <a:cubicBezTo>
                  <a:pt x="4739041" y="3334417"/>
                  <a:pt x="4763044" y="3240405"/>
                  <a:pt x="4823528" y="3176493"/>
                </a:cubicBezTo>
                <a:cubicBezTo>
                  <a:pt x="4846959" y="3151728"/>
                  <a:pt x="4874296" y="3135440"/>
                  <a:pt x="4902776" y="3129344"/>
                </a:cubicBezTo>
                <a:cubicBezTo>
                  <a:pt x="4912301" y="3127058"/>
                  <a:pt x="4921730" y="3126105"/>
                  <a:pt x="4930779" y="3126105"/>
                </a:cubicBezTo>
                <a:close/>
                <a:moveTo>
                  <a:pt x="5071273" y="2579465"/>
                </a:moveTo>
                <a:cubicBezTo>
                  <a:pt x="5047079" y="2580799"/>
                  <a:pt x="5019171" y="2583275"/>
                  <a:pt x="4995168" y="2594896"/>
                </a:cubicBezTo>
                <a:cubicBezTo>
                  <a:pt x="4975451" y="2604421"/>
                  <a:pt x="4953448" y="2624328"/>
                  <a:pt x="4950782" y="2651569"/>
                </a:cubicBezTo>
                <a:cubicBezTo>
                  <a:pt x="4948400" y="2676049"/>
                  <a:pt x="4962878" y="2699861"/>
                  <a:pt x="4975642" y="2717863"/>
                </a:cubicBezTo>
                <a:cubicBezTo>
                  <a:pt x="5006407" y="2761107"/>
                  <a:pt x="5044031" y="2798635"/>
                  <a:pt x="5087465" y="2829211"/>
                </a:cubicBezTo>
                <a:cubicBezTo>
                  <a:pt x="5097848" y="2836545"/>
                  <a:pt x="5108801" y="2843593"/>
                  <a:pt x="5119469" y="2850451"/>
                </a:cubicBezTo>
                <a:cubicBezTo>
                  <a:pt x="5142520" y="2865309"/>
                  <a:pt x="5166428" y="2880741"/>
                  <a:pt x="5186716" y="2900172"/>
                </a:cubicBezTo>
                <a:cubicBezTo>
                  <a:pt x="5216053" y="2928175"/>
                  <a:pt x="5236627" y="2962656"/>
                  <a:pt x="5254438" y="2995898"/>
                </a:cubicBezTo>
                <a:cubicBezTo>
                  <a:pt x="5278156" y="3039999"/>
                  <a:pt x="5300730" y="3088576"/>
                  <a:pt x="5323399" y="3144679"/>
                </a:cubicBezTo>
                <a:cubicBezTo>
                  <a:pt x="5326257" y="3151822"/>
                  <a:pt x="5328924" y="3159538"/>
                  <a:pt x="5331782" y="3167824"/>
                </a:cubicBezTo>
                <a:cubicBezTo>
                  <a:pt x="5342830" y="3199924"/>
                  <a:pt x="5355308" y="3236309"/>
                  <a:pt x="5386454" y="3247263"/>
                </a:cubicBezTo>
                <a:cubicBezTo>
                  <a:pt x="5393502" y="3249692"/>
                  <a:pt x="5400265" y="3250525"/>
                  <a:pt x="5406862" y="3249715"/>
                </a:cubicBezTo>
                <a:cubicBezTo>
                  <a:pt x="5413458" y="3248906"/>
                  <a:pt x="5419887" y="3246453"/>
                  <a:pt x="5426269" y="3242310"/>
                </a:cubicBezTo>
                <a:cubicBezTo>
                  <a:pt x="5476941" y="3209639"/>
                  <a:pt x="5503040" y="3084195"/>
                  <a:pt x="5506374" y="3044571"/>
                </a:cubicBezTo>
                <a:cubicBezTo>
                  <a:pt x="5511898" y="2978277"/>
                  <a:pt x="5487419" y="2912555"/>
                  <a:pt x="5462749" y="2857024"/>
                </a:cubicBezTo>
                <a:cubicBezTo>
                  <a:pt x="5442556" y="2811494"/>
                  <a:pt x="5419601" y="2766631"/>
                  <a:pt x="5394646" y="2723674"/>
                </a:cubicBezTo>
                <a:cubicBezTo>
                  <a:pt x="5383977" y="2705290"/>
                  <a:pt x="5371214" y="2684145"/>
                  <a:pt x="5355118" y="2665857"/>
                </a:cubicBezTo>
                <a:cubicBezTo>
                  <a:pt x="5315589" y="2620899"/>
                  <a:pt x="5262344" y="2600039"/>
                  <a:pt x="5224625" y="2590514"/>
                </a:cubicBezTo>
                <a:cubicBezTo>
                  <a:pt x="5181572" y="2579560"/>
                  <a:pt x="5132804" y="2576036"/>
                  <a:pt x="5071273" y="2579465"/>
                </a:cubicBezTo>
                <a:close/>
                <a:moveTo>
                  <a:pt x="5114611" y="2568702"/>
                </a:moveTo>
                <a:cubicBezTo>
                  <a:pt x="5157379" y="2568702"/>
                  <a:pt x="5193859" y="2572798"/>
                  <a:pt x="5227102" y="2581275"/>
                </a:cubicBezTo>
                <a:cubicBezTo>
                  <a:pt x="5283013" y="2595467"/>
                  <a:pt x="5329781" y="2622613"/>
                  <a:pt x="5362357" y="2659570"/>
                </a:cubicBezTo>
                <a:cubicBezTo>
                  <a:pt x="5379024" y="2678430"/>
                  <a:pt x="5391979" y="2700051"/>
                  <a:pt x="5402932" y="2718911"/>
                </a:cubicBezTo>
                <a:cubicBezTo>
                  <a:pt x="5428078" y="2762250"/>
                  <a:pt x="5451130" y="2807397"/>
                  <a:pt x="5471513" y="2853214"/>
                </a:cubicBezTo>
                <a:cubicBezTo>
                  <a:pt x="5496658" y="2909792"/>
                  <a:pt x="5521614" y="2976943"/>
                  <a:pt x="5515899" y="3045333"/>
                </a:cubicBezTo>
                <a:cubicBezTo>
                  <a:pt x="5512374" y="3087814"/>
                  <a:pt x="5485801" y="3215164"/>
                  <a:pt x="5431698" y="3250216"/>
                </a:cubicBezTo>
                <a:cubicBezTo>
                  <a:pt x="5424125" y="3255121"/>
                  <a:pt x="5416268" y="3258097"/>
                  <a:pt x="5408207" y="3259109"/>
                </a:cubicBezTo>
                <a:cubicBezTo>
                  <a:pt x="5400146" y="3260121"/>
                  <a:pt x="5391883" y="3259169"/>
                  <a:pt x="5383501" y="3256216"/>
                </a:cubicBezTo>
                <a:cubicBezTo>
                  <a:pt x="5347974" y="3243738"/>
                  <a:pt x="5334639" y="3205067"/>
                  <a:pt x="5322923" y="3170872"/>
                </a:cubicBezTo>
                <a:cubicBezTo>
                  <a:pt x="5320161" y="3162776"/>
                  <a:pt x="5317494" y="3155156"/>
                  <a:pt x="5314732" y="3148203"/>
                </a:cubicBezTo>
                <a:cubicBezTo>
                  <a:pt x="5292157" y="3092482"/>
                  <a:pt x="5269774" y="3044095"/>
                  <a:pt x="5246152" y="3000375"/>
                </a:cubicBezTo>
                <a:cubicBezTo>
                  <a:pt x="5228626" y="2967895"/>
                  <a:pt x="5208528" y="2934081"/>
                  <a:pt x="5180239" y="2907030"/>
                </a:cubicBezTo>
                <a:cubicBezTo>
                  <a:pt x="5160522" y="2888266"/>
                  <a:pt x="5137090" y="2873121"/>
                  <a:pt x="5114421" y="2858452"/>
                </a:cubicBezTo>
                <a:cubicBezTo>
                  <a:pt x="5103753" y="2851594"/>
                  <a:pt x="5092704" y="2844451"/>
                  <a:pt x="5082131" y="2837021"/>
                </a:cubicBezTo>
                <a:cubicBezTo>
                  <a:pt x="5037840" y="2805779"/>
                  <a:pt x="4999454" y="2767584"/>
                  <a:pt x="4968022" y="2723388"/>
                </a:cubicBezTo>
                <a:cubicBezTo>
                  <a:pt x="4954211" y="2704052"/>
                  <a:pt x="4938780" y="2678239"/>
                  <a:pt x="4941447" y="2650617"/>
                </a:cubicBezTo>
                <a:cubicBezTo>
                  <a:pt x="4943923" y="2624614"/>
                  <a:pt x="4962973" y="2599944"/>
                  <a:pt x="4991167" y="2586323"/>
                </a:cubicBezTo>
                <a:cubicBezTo>
                  <a:pt x="5016790" y="2573941"/>
                  <a:pt x="5045746" y="2571369"/>
                  <a:pt x="5070892" y="2569940"/>
                </a:cubicBezTo>
                <a:cubicBezTo>
                  <a:pt x="5086132" y="2569178"/>
                  <a:pt x="5100705" y="2568702"/>
                  <a:pt x="5114611" y="2568702"/>
                </a:cubicBezTo>
                <a:close/>
                <a:moveTo>
                  <a:pt x="4797905" y="2181512"/>
                </a:moveTo>
                <a:cubicBezTo>
                  <a:pt x="4760376" y="2175034"/>
                  <a:pt x="4727324" y="2182559"/>
                  <a:pt x="4707131" y="2202276"/>
                </a:cubicBezTo>
                <a:cubicBezTo>
                  <a:pt x="4695130" y="2213992"/>
                  <a:pt x="4688558" y="2232946"/>
                  <a:pt x="4690462" y="2250663"/>
                </a:cubicBezTo>
                <a:cubicBezTo>
                  <a:pt x="4691891" y="2263807"/>
                  <a:pt x="4697606" y="2274571"/>
                  <a:pt x="4706750" y="2281333"/>
                </a:cubicBezTo>
                <a:cubicBezTo>
                  <a:pt x="4745422" y="2262379"/>
                  <a:pt x="4788475" y="2250854"/>
                  <a:pt x="4831337" y="2248187"/>
                </a:cubicBezTo>
                <a:cubicBezTo>
                  <a:pt x="4866008" y="2245996"/>
                  <a:pt x="4901060" y="2249425"/>
                  <a:pt x="4934969" y="2252663"/>
                </a:cubicBezTo>
                <a:cubicBezTo>
                  <a:pt x="4950305" y="2254187"/>
                  <a:pt x="4966116" y="2255711"/>
                  <a:pt x="4981642" y="2256664"/>
                </a:cubicBezTo>
                <a:lnTo>
                  <a:pt x="4985356" y="2256949"/>
                </a:lnTo>
                <a:cubicBezTo>
                  <a:pt x="5018122" y="2259045"/>
                  <a:pt x="5094894" y="2264093"/>
                  <a:pt x="5119659" y="2239995"/>
                </a:cubicBezTo>
                <a:cubicBezTo>
                  <a:pt x="5123374" y="2236375"/>
                  <a:pt x="5129375" y="2229613"/>
                  <a:pt x="5127374" y="2225422"/>
                </a:cubicBezTo>
                <a:cubicBezTo>
                  <a:pt x="5121945" y="2214182"/>
                  <a:pt x="5073939" y="2213706"/>
                  <a:pt x="5050793" y="2216659"/>
                </a:cubicBezTo>
                <a:cubicBezTo>
                  <a:pt x="5027743" y="2219516"/>
                  <a:pt x="5005930" y="2221040"/>
                  <a:pt x="4985261" y="2221040"/>
                </a:cubicBezTo>
                <a:cubicBezTo>
                  <a:pt x="4952495" y="2221040"/>
                  <a:pt x="4922492" y="2217325"/>
                  <a:pt x="4894583" y="2209991"/>
                </a:cubicBezTo>
                <a:cubicBezTo>
                  <a:pt x="4881439" y="2206467"/>
                  <a:pt x="4868294" y="2202085"/>
                  <a:pt x="4855626" y="2197799"/>
                </a:cubicBezTo>
                <a:cubicBezTo>
                  <a:pt x="4836862" y="2191417"/>
                  <a:pt x="4817526" y="2184845"/>
                  <a:pt x="4797905" y="2181512"/>
                </a:cubicBezTo>
                <a:close/>
                <a:moveTo>
                  <a:pt x="4772377" y="2169605"/>
                </a:moveTo>
                <a:cubicBezTo>
                  <a:pt x="4781141" y="2169605"/>
                  <a:pt x="4790189" y="2170367"/>
                  <a:pt x="4799524" y="2171987"/>
                </a:cubicBezTo>
                <a:cubicBezTo>
                  <a:pt x="4819812" y="2175511"/>
                  <a:pt x="4839529" y="2182178"/>
                  <a:pt x="4858674" y="2188655"/>
                </a:cubicBezTo>
                <a:cubicBezTo>
                  <a:pt x="4871152" y="2192846"/>
                  <a:pt x="4884106" y="2197228"/>
                  <a:pt x="4896964" y="2200657"/>
                </a:cubicBezTo>
                <a:cubicBezTo>
                  <a:pt x="4941351" y="2212372"/>
                  <a:pt x="4991262" y="2214468"/>
                  <a:pt x="5049650" y="2207038"/>
                </a:cubicBezTo>
                <a:cubicBezTo>
                  <a:pt x="5050412" y="2206943"/>
                  <a:pt x="5125088" y="2198466"/>
                  <a:pt x="5135947" y="2221135"/>
                </a:cubicBezTo>
                <a:cubicBezTo>
                  <a:pt x="5139471" y="2228374"/>
                  <a:pt x="5136137" y="2236947"/>
                  <a:pt x="5126231" y="2246663"/>
                </a:cubicBezTo>
                <a:cubicBezTo>
                  <a:pt x="5098514" y="2273618"/>
                  <a:pt x="5021647" y="2268665"/>
                  <a:pt x="4984690" y="2266284"/>
                </a:cubicBezTo>
                <a:lnTo>
                  <a:pt x="4981070" y="2266093"/>
                </a:lnTo>
                <a:cubicBezTo>
                  <a:pt x="4965354" y="2265046"/>
                  <a:pt x="4949447" y="2263522"/>
                  <a:pt x="4934112" y="2262093"/>
                </a:cubicBezTo>
                <a:cubicBezTo>
                  <a:pt x="4900584" y="2258854"/>
                  <a:pt x="4866008" y="2255521"/>
                  <a:pt x="4832004" y="2257616"/>
                </a:cubicBezTo>
                <a:cubicBezTo>
                  <a:pt x="4789427" y="2260283"/>
                  <a:pt x="4746660" y="2271808"/>
                  <a:pt x="4708560" y="2290954"/>
                </a:cubicBezTo>
                <a:lnTo>
                  <a:pt x="4706179" y="2292192"/>
                </a:lnTo>
                <a:lnTo>
                  <a:pt x="4703893" y="2290763"/>
                </a:lnTo>
                <a:cubicBezTo>
                  <a:pt x="4690939" y="2282572"/>
                  <a:pt x="4682843" y="2268665"/>
                  <a:pt x="4681033" y="2251520"/>
                </a:cubicBezTo>
                <a:cubicBezTo>
                  <a:pt x="4678842" y="2230756"/>
                  <a:pt x="4686367" y="2209229"/>
                  <a:pt x="4700559" y="2195418"/>
                </a:cubicBezTo>
                <a:cubicBezTo>
                  <a:pt x="4717704" y="2178559"/>
                  <a:pt x="4743136" y="2169605"/>
                  <a:pt x="4772377" y="2169605"/>
                </a:cubicBezTo>
                <a:close/>
                <a:moveTo>
                  <a:pt x="3418447" y="2016181"/>
                </a:moveTo>
                <a:cubicBezTo>
                  <a:pt x="3401279" y="2018776"/>
                  <a:pt x="3384967" y="2027063"/>
                  <a:pt x="3373632" y="2040445"/>
                </a:cubicBezTo>
                <a:cubicBezTo>
                  <a:pt x="3364107" y="2051685"/>
                  <a:pt x="3358011" y="2065592"/>
                  <a:pt x="3352201" y="2080070"/>
                </a:cubicBezTo>
                <a:cubicBezTo>
                  <a:pt x="3314482" y="2173319"/>
                  <a:pt x="3288574" y="2271141"/>
                  <a:pt x="3275049" y="2370773"/>
                </a:cubicBezTo>
                <a:cubicBezTo>
                  <a:pt x="3270762" y="2402205"/>
                  <a:pt x="3267714" y="2434495"/>
                  <a:pt x="3264666" y="2465642"/>
                </a:cubicBezTo>
                <a:cubicBezTo>
                  <a:pt x="3257999" y="2535079"/>
                  <a:pt x="3251141" y="2606897"/>
                  <a:pt x="3230852" y="2675001"/>
                </a:cubicBezTo>
                <a:cubicBezTo>
                  <a:pt x="3222851" y="2702052"/>
                  <a:pt x="3212565" y="2729103"/>
                  <a:pt x="3202563" y="2755297"/>
                </a:cubicBezTo>
                <a:cubicBezTo>
                  <a:pt x="3178941" y="2817591"/>
                  <a:pt x="3154462" y="2881979"/>
                  <a:pt x="3159701" y="2948083"/>
                </a:cubicBezTo>
                <a:cubicBezTo>
                  <a:pt x="3160939" y="2964561"/>
                  <a:pt x="3166368" y="2993517"/>
                  <a:pt x="3188180" y="3002661"/>
                </a:cubicBezTo>
                <a:cubicBezTo>
                  <a:pt x="3198658" y="3007043"/>
                  <a:pt x="3210850" y="3005709"/>
                  <a:pt x="3220375" y="3004090"/>
                </a:cubicBezTo>
                <a:cubicBezTo>
                  <a:pt x="3230757" y="3002280"/>
                  <a:pt x="3241520" y="2999613"/>
                  <a:pt x="3251903" y="2996946"/>
                </a:cubicBezTo>
                <a:cubicBezTo>
                  <a:pt x="3282097" y="2989326"/>
                  <a:pt x="3313244" y="2981420"/>
                  <a:pt x="3342295" y="2993612"/>
                </a:cubicBezTo>
                <a:cubicBezTo>
                  <a:pt x="3349629" y="2996660"/>
                  <a:pt x="3356392" y="3000851"/>
                  <a:pt x="3362869" y="3004947"/>
                </a:cubicBezTo>
                <a:cubicBezTo>
                  <a:pt x="3366869" y="3007519"/>
                  <a:pt x="3370965" y="3009995"/>
                  <a:pt x="3375156" y="3012282"/>
                </a:cubicBezTo>
                <a:cubicBezTo>
                  <a:pt x="3390587" y="3020473"/>
                  <a:pt x="3405732" y="3023997"/>
                  <a:pt x="3419638" y="3023997"/>
                </a:cubicBezTo>
                <a:cubicBezTo>
                  <a:pt x="3444593" y="3023997"/>
                  <a:pt x="3465453" y="3012662"/>
                  <a:pt x="3477550" y="2997708"/>
                </a:cubicBezTo>
                <a:cubicBezTo>
                  <a:pt x="3493838" y="2977610"/>
                  <a:pt x="3500410" y="2943320"/>
                  <a:pt x="3470025" y="2907316"/>
                </a:cubicBezTo>
                <a:cubicBezTo>
                  <a:pt x="3460881" y="2896458"/>
                  <a:pt x="3450118" y="2887599"/>
                  <a:pt x="3438783" y="2878265"/>
                </a:cubicBezTo>
                <a:cubicBezTo>
                  <a:pt x="3426305" y="2867978"/>
                  <a:pt x="3413447" y="2857405"/>
                  <a:pt x="3403065" y="2844070"/>
                </a:cubicBezTo>
                <a:cubicBezTo>
                  <a:pt x="3367155" y="2798064"/>
                  <a:pt x="3343152" y="2756059"/>
                  <a:pt x="3331817" y="2719197"/>
                </a:cubicBezTo>
                <a:cubicBezTo>
                  <a:pt x="3320768" y="2683097"/>
                  <a:pt x="3322102" y="2644616"/>
                  <a:pt x="3325341" y="2608517"/>
                </a:cubicBezTo>
                <a:cubicBezTo>
                  <a:pt x="3333056" y="2521268"/>
                  <a:pt x="3350677" y="2448401"/>
                  <a:pt x="3379157" y="2385822"/>
                </a:cubicBezTo>
                <a:cubicBezTo>
                  <a:pt x="3392206" y="2357152"/>
                  <a:pt x="3408113" y="2329529"/>
                  <a:pt x="3423448" y="2302859"/>
                </a:cubicBezTo>
                <a:cubicBezTo>
                  <a:pt x="3436497" y="2280190"/>
                  <a:pt x="3449927" y="2256853"/>
                  <a:pt x="3461548" y="2233041"/>
                </a:cubicBezTo>
                <a:cubicBezTo>
                  <a:pt x="3491933" y="2170652"/>
                  <a:pt x="3502601" y="2116836"/>
                  <a:pt x="3494314" y="2068544"/>
                </a:cubicBezTo>
                <a:cubicBezTo>
                  <a:pt x="3492980" y="2060829"/>
                  <a:pt x="3490790" y="2050828"/>
                  <a:pt x="3485456" y="2042541"/>
                </a:cubicBezTo>
                <a:cubicBezTo>
                  <a:pt x="3481550" y="2036350"/>
                  <a:pt x="3475740" y="2030730"/>
                  <a:pt x="3468406" y="2026063"/>
                </a:cubicBezTo>
                <a:cubicBezTo>
                  <a:pt x="3453642" y="2016681"/>
                  <a:pt x="3435616" y="2013585"/>
                  <a:pt x="3418447" y="2016181"/>
                </a:cubicBezTo>
                <a:close/>
                <a:moveTo>
                  <a:pt x="3430116" y="2005775"/>
                </a:moveTo>
                <a:cubicBezTo>
                  <a:pt x="3445260" y="2005775"/>
                  <a:pt x="3460405" y="2009680"/>
                  <a:pt x="3473359" y="2017967"/>
                </a:cubicBezTo>
                <a:cubicBezTo>
                  <a:pt x="3481932" y="2023396"/>
                  <a:pt x="3488694" y="2029968"/>
                  <a:pt x="3493361" y="2037398"/>
                </a:cubicBezTo>
                <a:cubicBezTo>
                  <a:pt x="3499553" y="2047113"/>
                  <a:pt x="3502029" y="2058257"/>
                  <a:pt x="3503553" y="2066925"/>
                </a:cubicBezTo>
                <a:cubicBezTo>
                  <a:pt x="3512316" y="2117312"/>
                  <a:pt x="3501267" y="2172938"/>
                  <a:pt x="3470025" y="2237232"/>
                </a:cubicBezTo>
                <a:cubicBezTo>
                  <a:pt x="3458309" y="2261330"/>
                  <a:pt x="3444784" y="2284857"/>
                  <a:pt x="3431640" y="2307622"/>
                </a:cubicBezTo>
                <a:cubicBezTo>
                  <a:pt x="3416400" y="2334197"/>
                  <a:pt x="3400588" y="2361628"/>
                  <a:pt x="3387729" y="2389823"/>
                </a:cubicBezTo>
                <a:cubicBezTo>
                  <a:pt x="3359630" y="2451449"/>
                  <a:pt x="3342295" y="2523268"/>
                  <a:pt x="3334770" y="2609469"/>
                </a:cubicBezTo>
                <a:cubicBezTo>
                  <a:pt x="3331627" y="2644616"/>
                  <a:pt x="3330293" y="2681954"/>
                  <a:pt x="3340866" y="2716530"/>
                </a:cubicBezTo>
                <a:cubicBezTo>
                  <a:pt x="3351820" y="2752249"/>
                  <a:pt x="3375251" y="2793207"/>
                  <a:pt x="3410494" y="2838260"/>
                </a:cubicBezTo>
                <a:cubicBezTo>
                  <a:pt x="3420305" y="2850833"/>
                  <a:pt x="3432783" y="2861120"/>
                  <a:pt x="3444784" y="2871026"/>
                </a:cubicBezTo>
                <a:cubicBezTo>
                  <a:pt x="3456024" y="2880265"/>
                  <a:pt x="3467549" y="2889790"/>
                  <a:pt x="3477264" y="2901315"/>
                </a:cubicBezTo>
                <a:cubicBezTo>
                  <a:pt x="3511364" y="2941796"/>
                  <a:pt x="3503553" y="2980849"/>
                  <a:pt x="3484884" y="3003804"/>
                </a:cubicBezTo>
                <a:cubicBezTo>
                  <a:pt x="3468953" y="3023521"/>
                  <a:pt x="3439681" y="3037665"/>
                  <a:pt x="3405669" y="3032575"/>
                </a:cubicBezTo>
                <a:cubicBezTo>
                  <a:pt x="3394331" y="3030879"/>
                  <a:pt x="3382466" y="3027045"/>
                  <a:pt x="3370394" y="3020568"/>
                </a:cubicBezTo>
                <a:cubicBezTo>
                  <a:pt x="3366012" y="3018187"/>
                  <a:pt x="3361821" y="3015615"/>
                  <a:pt x="3357630" y="3012948"/>
                </a:cubicBezTo>
                <a:cubicBezTo>
                  <a:pt x="3351153" y="3008948"/>
                  <a:pt x="3345057" y="3005138"/>
                  <a:pt x="3338485" y="3002375"/>
                </a:cubicBezTo>
                <a:cubicBezTo>
                  <a:pt x="3312291" y="2991517"/>
                  <a:pt x="3284002" y="2998661"/>
                  <a:pt x="3254093" y="3006185"/>
                </a:cubicBezTo>
                <a:cubicBezTo>
                  <a:pt x="3243521" y="3008852"/>
                  <a:pt x="3232567" y="3011615"/>
                  <a:pt x="3221804" y="3013424"/>
                </a:cubicBezTo>
                <a:cubicBezTo>
                  <a:pt x="3211041" y="3015234"/>
                  <a:pt x="3197039" y="3016758"/>
                  <a:pt x="3184370" y="3011424"/>
                </a:cubicBezTo>
                <a:cubicBezTo>
                  <a:pt x="3157891" y="3000280"/>
                  <a:pt x="3151604" y="2967419"/>
                  <a:pt x="3150080" y="2948845"/>
                </a:cubicBezTo>
                <a:cubicBezTo>
                  <a:pt x="3144746" y="2880646"/>
                  <a:pt x="3169511" y="2815209"/>
                  <a:pt x="3193515" y="2751963"/>
                </a:cubicBezTo>
                <a:cubicBezTo>
                  <a:pt x="3203420" y="2725865"/>
                  <a:pt x="3213612" y="2699004"/>
                  <a:pt x="3221518" y="2672334"/>
                </a:cubicBezTo>
                <a:cubicBezTo>
                  <a:pt x="3241520" y="2605183"/>
                  <a:pt x="3248378" y="2533841"/>
                  <a:pt x="3254951" y="2464784"/>
                </a:cubicBezTo>
                <a:cubicBezTo>
                  <a:pt x="3257999" y="2433542"/>
                  <a:pt x="3261047" y="2401157"/>
                  <a:pt x="3265333" y="2369534"/>
                </a:cubicBezTo>
                <a:cubicBezTo>
                  <a:pt x="3278954" y="2269141"/>
                  <a:pt x="3305147" y="2170557"/>
                  <a:pt x="3343152" y="2076545"/>
                </a:cubicBezTo>
                <a:cubicBezTo>
                  <a:pt x="3349343" y="2061305"/>
                  <a:pt x="3355725" y="2046542"/>
                  <a:pt x="3366203" y="2034254"/>
                </a:cubicBezTo>
                <a:cubicBezTo>
                  <a:pt x="3381919" y="2015681"/>
                  <a:pt x="3406112" y="2005775"/>
                  <a:pt x="3430116" y="2005775"/>
                </a:cubicBezTo>
                <a:close/>
                <a:moveTo>
                  <a:pt x="4570825" y="1892393"/>
                </a:moveTo>
                <a:cubicBezTo>
                  <a:pt x="4552309" y="1893725"/>
                  <a:pt x="4534325" y="1897333"/>
                  <a:pt x="4517299" y="1903286"/>
                </a:cubicBezTo>
                <a:cubicBezTo>
                  <a:pt x="4439956" y="1930337"/>
                  <a:pt x="4388521" y="2008823"/>
                  <a:pt x="4400332" y="2081879"/>
                </a:cubicBezTo>
                <a:cubicBezTo>
                  <a:pt x="4402903" y="2097786"/>
                  <a:pt x="4408238" y="2113503"/>
                  <a:pt x="4413476" y="2128743"/>
                </a:cubicBezTo>
                <a:cubicBezTo>
                  <a:pt x="4419763" y="2147126"/>
                  <a:pt x="4426240" y="2166176"/>
                  <a:pt x="4428145" y="2185988"/>
                </a:cubicBezTo>
                <a:cubicBezTo>
                  <a:pt x="4433098" y="2238852"/>
                  <a:pt x="4405856" y="2288477"/>
                  <a:pt x="4379567" y="2336483"/>
                </a:cubicBezTo>
                <a:cubicBezTo>
                  <a:pt x="4350040" y="2390299"/>
                  <a:pt x="4322036" y="2441163"/>
                  <a:pt x="4338705" y="2493836"/>
                </a:cubicBezTo>
                <a:cubicBezTo>
                  <a:pt x="4363946" y="2487740"/>
                  <a:pt x="4388902" y="2505266"/>
                  <a:pt x="4403094" y="2522982"/>
                </a:cubicBezTo>
                <a:cubicBezTo>
                  <a:pt x="4409761" y="2531174"/>
                  <a:pt x="4415381" y="2540222"/>
                  <a:pt x="4420810" y="2548986"/>
                </a:cubicBezTo>
                <a:cubicBezTo>
                  <a:pt x="4428431" y="2561178"/>
                  <a:pt x="4435669" y="2572703"/>
                  <a:pt x="4445385" y="2582418"/>
                </a:cubicBezTo>
                <a:cubicBezTo>
                  <a:pt x="4466340" y="2603325"/>
                  <a:pt x="4494987" y="2611303"/>
                  <a:pt x="4524657" y="2610124"/>
                </a:cubicBezTo>
                <a:cubicBezTo>
                  <a:pt x="4554327" y="2608945"/>
                  <a:pt x="4585022" y="2598611"/>
                  <a:pt x="4610072" y="2582895"/>
                </a:cubicBezTo>
                <a:cubicBezTo>
                  <a:pt x="4640648" y="2563749"/>
                  <a:pt x="4667032" y="2537651"/>
                  <a:pt x="4692654" y="2512505"/>
                </a:cubicBezTo>
                <a:cubicBezTo>
                  <a:pt x="4710180" y="2495264"/>
                  <a:pt x="4728277" y="2477358"/>
                  <a:pt x="4747804" y="2461641"/>
                </a:cubicBezTo>
                <a:cubicBezTo>
                  <a:pt x="4934303" y="2311146"/>
                  <a:pt x="5274346" y="2389442"/>
                  <a:pt x="5445414" y="2489835"/>
                </a:cubicBezTo>
                <a:cubicBezTo>
                  <a:pt x="5481419" y="2510981"/>
                  <a:pt x="5518948" y="2529936"/>
                  <a:pt x="5547808" y="2510790"/>
                </a:cubicBezTo>
                <a:cubicBezTo>
                  <a:pt x="5559428" y="2503075"/>
                  <a:pt x="5566000" y="2491550"/>
                  <a:pt x="5567334" y="2476596"/>
                </a:cubicBezTo>
                <a:cubicBezTo>
                  <a:pt x="5569621" y="2449640"/>
                  <a:pt x="5554000" y="2414588"/>
                  <a:pt x="5529424" y="2391442"/>
                </a:cubicBezTo>
                <a:cubicBezTo>
                  <a:pt x="5522471" y="2384870"/>
                  <a:pt x="5514946" y="2378393"/>
                  <a:pt x="5507517" y="2371916"/>
                </a:cubicBezTo>
                <a:cubicBezTo>
                  <a:pt x="5475894" y="2344484"/>
                  <a:pt x="5443128" y="2316099"/>
                  <a:pt x="5439985" y="2274666"/>
                </a:cubicBezTo>
                <a:cubicBezTo>
                  <a:pt x="5438175" y="2251234"/>
                  <a:pt x="5447033" y="2229136"/>
                  <a:pt x="5455510" y="2207800"/>
                </a:cubicBezTo>
                <a:cubicBezTo>
                  <a:pt x="5458177" y="2201133"/>
                  <a:pt x="5460749" y="2194560"/>
                  <a:pt x="5463130" y="2187893"/>
                </a:cubicBezTo>
                <a:cubicBezTo>
                  <a:pt x="5484276" y="2126933"/>
                  <a:pt x="5477608" y="2057305"/>
                  <a:pt x="5445223" y="2001488"/>
                </a:cubicBezTo>
                <a:cubicBezTo>
                  <a:pt x="5434555" y="1983105"/>
                  <a:pt x="5416648" y="1960531"/>
                  <a:pt x="5391884" y="1957578"/>
                </a:cubicBezTo>
                <a:cubicBezTo>
                  <a:pt x="5356166" y="1953387"/>
                  <a:pt x="5332734" y="1988058"/>
                  <a:pt x="5310065" y="2021491"/>
                </a:cubicBezTo>
                <a:cubicBezTo>
                  <a:pt x="5304540" y="2029683"/>
                  <a:pt x="5298730" y="2038255"/>
                  <a:pt x="5293015" y="2045875"/>
                </a:cubicBezTo>
                <a:cubicBezTo>
                  <a:pt x="5245866" y="2107692"/>
                  <a:pt x="5168809" y="2129409"/>
                  <a:pt x="5100324" y="2129409"/>
                </a:cubicBezTo>
                <a:cubicBezTo>
                  <a:pt x="5085179" y="2129409"/>
                  <a:pt x="5070416" y="2128362"/>
                  <a:pt x="5056509" y="2126457"/>
                </a:cubicBezTo>
                <a:cubicBezTo>
                  <a:pt x="4998216" y="2118360"/>
                  <a:pt x="4941828" y="2096548"/>
                  <a:pt x="4893250" y="2063401"/>
                </a:cubicBezTo>
                <a:cubicBezTo>
                  <a:pt x="4866866" y="2045399"/>
                  <a:pt x="4842578" y="2023968"/>
                  <a:pt x="4819146" y="2003203"/>
                </a:cubicBezTo>
                <a:cubicBezTo>
                  <a:pt x="4794191" y="1981105"/>
                  <a:pt x="4768378" y="1958340"/>
                  <a:pt x="4740279" y="1939957"/>
                </a:cubicBezTo>
                <a:cubicBezTo>
                  <a:pt x="4686700" y="1904881"/>
                  <a:pt x="4626371" y="1888397"/>
                  <a:pt x="4570825" y="1892393"/>
                </a:cubicBezTo>
                <a:close/>
                <a:moveTo>
                  <a:pt x="4587212" y="1882236"/>
                </a:moveTo>
                <a:cubicBezTo>
                  <a:pt x="4639885" y="1882236"/>
                  <a:pt x="4695511" y="1899285"/>
                  <a:pt x="4745423" y="1931956"/>
                </a:cubicBezTo>
                <a:cubicBezTo>
                  <a:pt x="4774093" y="1950720"/>
                  <a:pt x="4800191" y="1973771"/>
                  <a:pt x="4825337" y="1996059"/>
                </a:cubicBezTo>
                <a:cubicBezTo>
                  <a:pt x="4848578" y="2016633"/>
                  <a:pt x="4872581" y="2037874"/>
                  <a:pt x="4898489" y="2055591"/>
                </a:cubicBezTo>
                <a:cubicBezTo>
                  <a:pt x="4945829" y="2087880"/>
                  <a:pt x="5000883" y="2109216"/>
                  <a:pt x="5057747" y="2117027"/>
                </a:cubicBezTo>
                <a:cubicBezTo>
                  <a:pt x="5131757" y="2127314"/>
                  <a:pt x="5230340" y="2112455"/>
                  <a:pt x="5285014" y="2040065"/>
                </a:cubicBezTo>
                <a:cubicBezTo>
                  <a:pt x="5290633" y="2032635"/>
                  <a:pt x="5296063" y="2024634"/>
                  <a:pt x="5301778" y="2016062"/>
                </a:cubicBezTo>
                <a:cubicBezTo>
                  <a:pt x="5324924" y="1981867"/>
                  <a:pt x="5351117" y="1943005"/>
                  <a:pt x="5392551" y="1947958"/>
                </a:cubicBezTo>
                <a:cubicBezTo>
                  <a:pt x="5421220" y="1951387"/>
                  <a:pt x="5441223" y="1976247"/>
                  <a:pt x="5453034" y="1996536"/>
                </a:cubicBezTo>
                <a:cubicBezTo>
                  <a:pt x="5486752" y="2054733"/>
                  <a:pt x="5493801" y="2127314"/>
                  <a:pt x="5471703" y="2190846"/>
                </a:cubicBezTo>
                <a:cubicBezTo>
                  <a:pt x="5469322" y="2197608"/>
                  <a:pt x="5466655" y="2204371"/>
                  <a:pt x="5463988" y="2211134"/>
                </a:cubicBezTo>
                <a:cubicBezTo>
                  <a:pt x="5455510" y="2232375"/>
                  <a:pt x="5447509" y="2252472"/>
                  <a:pt x="5449128" y="2273808"/>
                </a:cubicBezTo>
                <a:cubicBezTo>
                  <a:pt x="5451986" y="2311337"/>
                  <a:pt x="5483228" y="2338388"/>
                  <a:pt x="5513422" y="2364582"/>
                </a:cubicBezTo>
                <a:cubicBezTo>
                  <a:pt x="5521042" y="2371154"/>
                  <a:pt x="5528567" y="2377726"/>
                  <a:pt x="5535616" y="2384394"/>
                </a:cubicBezTo>
                <a:cubicBezTo>
                  <a:pt x="5562190" y="2409444"/>
                  <a:pt x="5579050" y="2447639"/>
                  <a:pt x="5576478" y="2477262"/>
                </a:cubicBezTo>
                <a:cubicBezTo>
                  <a:pt x="5574955" y="2494979"/>
                  <a:pt x="5566762" y="2509266"/>
                  <a:pt x="5552761" y="2518601"/>
                </a:cubicBezTo>
                <a:cubicBezTo>
                  <a:pt x="5516567" y="2542604"/>
                  <a:pt x="5468846" y="2514600"/>
                  <a:pt x="5440270" y="2497932"/>
                </a:cubicBezTo>
                <a:cubicBezTo>
                  <a:pt x="5271488" y="2398871"/>
                  <a:pt x="4936399" y="2321243"/>
                  <a:pt x="4753424" y="2468880"/>
                </a:cubicBezTo>
                <a:cubicBezTo>
                  <a:pt x="4734278" y="2484311"/>
                  <a:pt x="4716371" y="2502027"/>
                  <a:pt x="4699036" y="2519077"/>
                </a:cubicBezTo>
                <a:cubicBezTo>
                  <a:pt x="4673128" y="2544604"/>
                  <a:pt x="4646363" y="2570988"/>
                  <a:pt x="4614835" y="2590800"/>
                </a:cubicBezTo>
                <a:cubicBezTo>
                  <a:pt x="4588213" y="2607516"/>
                  <a:pt x="4555470" y="2618399"/>
                  <a:pt x="4523693" y="2619435"/>
                </a:cubicBezTo>
                <a:cubicBezTo>
                  <a:pt x="4491915" y="2620471"/>
                  <a:pt x="4461101" y="2611660"/>
                  <a:pt x="4438336" y="2588991"/>
                </a:cubicBezTo>
                <a:cubicBezTo>
                  <a:pt x="4427859" y="2578513"/>
                  <a:pt x="4420048" y="2566035"/>
                  <a:pt x="4412428" y="2553843"/>
                </a:cubicBezTo>
                <a:cubicBezTo>
                  <a:pt x="4407094" y="2545366"/>
                  <a:pt x="4401570" y="2536603"/>
                  <a:pt x="4395283" y="2528793"/>
                </a:cubicBezTo>
                <a:cubicBezTo>
                  <a:pt x="4381091" y="2511171"/>
                  <a:pt x="4357565" y="2496693"/>
                  <a:pt x="4336895" y="2504028"/>
                </a:cubicBezTo>
                <a:lnTo>
                  <a:pt x="4332418" y="2505647"/>
                </a:lnTo>
                <a:lnTo>
                  <a:pt x="4330799" y="2501170"/>
                </a:lnTo>
                <a:cubicBezTo>
                  <a:pt x="4309654" y="2442972"/>
                  <a:pt x="4340705" y="2386394"/>
                  <a:pt x="4370804" y="2331720"/>
                </a:cubicBezTo>
                <a:cubicBezTo>
                  <a:pt x="4396426" y="2285048"/>
                  <a:pt x="4423001" y="2236756"/>
                  <a:pt x="4418334" y="2186750"/>
                </a:cubicBezTo>
                <a:cubicBezTo>
                  <a:pt x="4416524" y="2167986"/>
                  <a:pt x="4410238" y="2149507"/>
                  <a:pt x="4404142" y="2131600"/>
                </a:cubicBezTo>
                <a:cubicBezTo>
                  <a:pt x="4398808" y="2115979"/>
                  <a:pt x="4393283" y="2099882"/>
                  <a:pt x="4390616" y="2083213"/>
                </a:cubicBezTo>
                <a:cubicBezTo>
                  <a:pt x="4378043" y="2005679"/>
                  <a:pt x="4432240" y="1922621"/>
                  <a:pt x="4513774" y="1894046"/>
                </a:cubicBezTo>
                <a:cubicBezTo>
                  <a:pt x="4537111" y="1886141"/>
                  <a:pt x="4561781" y="1882236"/>
                  <a:pt x="4587212" y="1882236"/>
                </a:cubicBezTo>
                <a:close/>
                <a:moveTo>
                  <a:pt x="6464399" y="398146"/>
                </a:moveTo>
                <a:cubicBezTo>
                  <a:pt x="6432489" y="383477"/>
                  <a:pt x="6399247" y="444723"/>
                  <a:pt x="6395628" y="451772"/>
                </a:cubicBezTo>
                <a:cubicBezTo>
                  <a:pt x="6385817" y="470345"/>
                  <a:pt x="6377912" y="490538"/>
                  <a:pt x="6370196" y="510064"/>
                </a:cubicBezTo>
                <a:cubicBezTo>
                  <a:pt x="6357242" y="542926"/>
                  <a:pt x="6343907" y="576930"/>
                  <a:pt x="6321238" y="605028"/>
                </a:cubicBezTo>
                <a:cubicBezTo>
                  <a:pt x="6306569" y="623222"/>
                  <a:pt x="6288281" y="638843"/>
                  <a:pt x="6270469" y="653892"/>
                </a:cubicBezTo>
                <a:cubicBezTo>
                  <a:pt x="6240465" y="679419"/>
                  <a:pt x="6212081" y="703517"/>
                  <a:pt x="6200746" y="738760"/>
                </a:cubicBezTo>
                <a:cubicBezTo>
                  <a:pt x="6198080" y="747047"/>
                  <a:pt x="6196556" y="755524"/>
                  <a:pt x="6194841" y="764572"/>
                </a:cubicBezTo>
                <a:cubicBezTo>
                  <a:pt x="6193507" y="772002"/>
                  <a:pt x="6192078" y="779622"/>
                  <a:pt x="6190079" y="787052"/>
                </a:cubicBezTo>
                <a:cubicBezTo>
                  <a:pt x="6184458" y="807340"/>
                  <a:pt x="6173886" y="825818"/>
                  <a:pt x="6163694" y="843725"/>
                </a:cubicBezTo>
                <a:cubicBezTo>
                  <a:pt x="6161789" y="847059"/>
                  <a:pt x="6159884" y="850488"/>
                  <a:pt x="6157980" y="853822"/>
                </a:cubicBezTo>
                <a:cubicBezTo>
                  <a:pt x="6118926" y="923735"/>
                  <a:pt x="6108449" y="983743"/>
                  <a:pt x="6127023" y="1032130"/>
                </a:cubicBezTo>
                <a:cubicBezTo>
                  <a:pt x="6135882" y="1055180"/>
                  <a:pt x="6150930" y="1071373"/>
                  <a:pt x="6168456" y="1076516"/>
                </a:cubicBezTo>
                <a:cubicBezTo>
                  <a:pt x="6176172" y="1078802"/>
                  <a:pt x="6184649" y="1079183"/>
                  <a:pt x="6192840" y="1079469"/>
                </a:cubicBezTo>
                <a:lnTo>
                  <a:pt x="6363720" y="1085851"/>
                </a:lnTo>
                <a:cubicBezTo>
                  <a:pt x="6383150" y="1086613"/>
                  <a:pt x="6401819" y="1086422"/>
                  <a:pt x="6414774" y="1075849"/>
                </a:cubicBezTo>
                <a:cubicBezTo>
                  <a:pt x="6425536" y="1067182"/>
                  <a:pt x="6431252" y="1051275"/>
                  <a:pt x="6429822" y="1034321"/>
                </a:cubicBezTo>
                <a:cubicBezTo>
                  <a:pt x="6428394" y="1017747"/>
                  <a:pt x="6420964" y="1001935"/>
                  <a:pt x="6414107" y="988315"/>
                </a:cubicBezTo>
                <a:cubicBezTo>
                  <a:pt x="6409630" y="979361"/>
                  <a:pt x="6404867" y="970408"/>
                  <a:pt x="6400105" y="961359"/>
                </a:cubicBezTo>
                <a:cubicBezTo>
                  <a:pt x="6376769" y="917354"/>
                  <a:pt x="6352765" y="871824"/>
                  <a:pt x="6354098" y="821722"/>
                </a:cubicBezTo>
                <a:cubicBezTo>
                  <a:pt x="6354576" y="805720"/>
                  <a:pt x="6357718" y="789814"/>
                  <a:pt x="6360672" y="774574"/>
                </a:cubicBezTo>
                <a:cubicBezTo>
                  <a:pt x="6362576" y="764763"/>
                  <a:pt x="6364576" y="754666"/>
                  <a:pt x="6365815" y="744665"/>
                </a:cubicBezTo>
                <a:cubicBezTo>
                  <a:pt x="6367815" y="728377"/>
                  <a:pt x="6368005" y="711423"/>
                  <a:pt x="6368101" y="694944"/>
                </a:cubicBezTo>
                <a:cubicBezTo>
                  <a:pt x="6368292" y="669322"/>
                  <a:pt x="6368578" y="642843"/>
                  <a:pt x="6375912" y="617602"/>
                </a:cubicBezTo>
                <a:cubicBezTo>
                  <a:pt x="6387341" y="578454"/>
                  <a:pt x="6416106" y="544736"/>
                  <a:pt x="6452968" y="527400"/>
                </a:cubicBezTo>
                <a:lnTo>
                  <a:pt x="6457160" y="525495"/>
                </a:lnTo>
                <a:cubicBezTo>
                  <a:pt x="6465446" y="521685"/>
                  <a:pt x="6473257" y="518160"/>
                  <a:pt x="6477638" y="511588"/>
                </a:cubicBezTo>
                <a:cubicBezTo>
                  <a:pt x="6481638" y="505778"/>
                  <a:pt x="6482400" y="497587"/>
                  <a:pt x="6482782" y="490443"/>
                </a:cubicBezTo>
                <a:lnTo>
                  <a:pt x="6483067" y="485109"/>
                </a:lnTo>
                <a:cubicBezTo>
                  <a:pt x="6484496" y="460344"/>
                  <a:pt x="6487639" y="408814"/>
                  <a:pt x="6464399" y="398146"/>
                </a:cubicBezTo>
                <a:close/>
                <a:moveTo>
                  <a:pt x="6837683" y="308419"/>
                </a:moveTo>
                <a:cubicBezTo>
                  <a:pt x="6873688" y="308419"/>
                  <a:pt x="6909597" y="327850"/>
                  <a:pt x="6927695" y="359378"/>
                </a:cubicBezTo>
                <a:cubicBezTo>
                  <a:pt x="6949983" y="398240"/>
                  <a:pt x="6942744" y="451199"/>
                  <a:pt x="6910931" y="482631"/>
                </a:cubicBezTo>
                <a:cubicBezTo>
                  <a:pt x="6889309" y="503967"/>
                  <a:pt x="6860353" y="513778"/>
                  <a:pt x="6832445" y="523303"/>
                </a:cubicBezTo>
                <a:cubicBezTo>
                  <a:pt x="6821491" y="527018"/>
                  <a:pt x="6810156" y="530828"/>
                  <a:pt x="6799679" y="535305"/>
                </a:cubicBezTo>
                <a:cubicBezTo>
                  <a:pt x="6748053" y="557117"/>
                  <a:pt x="6710810" y="597312"/>
                  <a:pt x="6700047" y="642842"/>
                </a:cubicBezTo>
                <a:cubicBezTo>
                  <a:pt x="6692808" y="673608"/>
                  <a:pt x="6699952" y="708565"/>
                  <a:pt x="6718716" y="734092"/>
                </a:cubicBezTo>
                <a:cubicBezTo>
                  <a:pt x="6734147" y="755142"/>
                  <a:pt x="6756054" y="767715"/>
                  <a:pt x="6780438" y="769524"/>
                </a:cubicBezTo>
                <a:cubicBezTo>
                  <a:pt x="6800631" y="771049"/>
                  <a:pt x="6816824" y="776001"/>
                  <a:pt x="6829968" y="784669"/>
                </a:cubicBezTo>
                <a:cubicBezTo>
                  <a:pt x="6848351" y="796861"/>
                  <a:pt x="6857876" y="812673"/>
                  <a:pt x="6858067" y="831532"/>
                </a:cubicBezTo>
                <a:cubicBezTo>
                  <a:pt x="6858448" y="869061"/>
                  <a:pt x="6821681" y="908018"/>
                  <a:pt x="6790058" y="930021"/>
                </a:cubicBezTo>
                <a:cubicBezTo>
                  <a:pt x="6763579" y="948499"/>
                  <a:pt x="6731099" y="980598"/>
                  <a:pt x="6726717" y="1010412"/>
                </a:cubicBezTo>
                <a:cubicBezTo>
                  <a:pt x="6725193" y="1020604"/>
                  <a:pt x="6727098" y="1029652"/>
                  <a:pt x="6732432" y="1037844"/>
                </a:cubicBezTo>
                <a:cubicBezTo>
                  <a:pt x="6836064" y="1013174"/>
                  <a:pt x="6934362" y="972312"/>
                  <a:pt x="7024659" y="916305"/>
                </a:cubicBezTo>
                <a:cubicBezTo>
                  <a:pt x="7055139" y="897350"/>
                  <a:pt x="7073046" y="863155"/>
                  <a:pt x="7070284" y="829151"/>
                </a:cubicBezTo>
                <a:cubicBezTo>
                  <a:pt x="7065426" y="769905"/>
                  <a:pt x="7002847" y="752760"/>
                  <a:pt x="6944554" y="741235"/>
                </a:cubicBezTo>
                <a:cubicBezTo>
                  <a:pt x="6866830" y="725900"/>
                  <a:pt x="6823872" y="693039"/>
                  <a:pt x="6820348" y="646176"/>
                </a:cubicBezTo>
                <a:cubicBezTo>
                  <a:pt x="6817490" y="607790"/>
                  <a:pt x="6843970" y="571785"/>
                  <a:pt x="6883403" y="560641"/>
                </a:cubicBezTo>
                <a:cubicBezTo>
                  <a:pt x="6956555" y="539972"/>
                  <a:pt x="7016087" y="593503"/>
                  <a:pt x="7045043" y="627316"/>
                </a:cubicBezTo>
                <a:cubicBezTo>
                  <a:pt x="7111146" y="704469"/>
                  <a:pt x="7146674" y="811054"/>
                  <a:pt x="7145246" y="927544"/>
                </a:cubicBezTo>
                <a:cubicBezTo>
                  <a:pt x="7144007" y="1023556"/>
                  <a:pt x="7118861" y="1124807"/>
                  <a:pt x="7068284" y="1237107"/>
                </a:cubicBezTo>
                <a:cubicBezTo>
                  <a:pt x="7051139" y="1275207"/>
                  <a:pt x="7030755" y="1313973"/>
                  <a:pt x="6997989" y="1340358"/>
                </a:cubicBezTo>
                <a:cubicBezTo>
                  <a:pt x="6977891" y="1356550"/>
                  <a:pt x="6954174" y="1367028"/>
                  <a:pt x="6931409" y="1377220"/>
                </a:cubicBezTo>
                <a:cubicBezTo>
                  <a:pt x="6915217" y="1384458"/>
                  <a:pt x="6898453" y="1391888"/>
                  <a:pt x="6883403" y="1401223"/>
                </a:cubicBezTo>
                <a:cubicBezTo>
                  <a:pt x="6816062" y="1442942"/>
                  <a:pt x="6782343" y="1519999"/>
                  <a:pt x="6749577" y="1594580"/>
                </a:cubicBezTo>
                <a:cubicBezTo>
                  <a:pt x="6740814" y="1614678"/>
                  <a:pt x="6731670" y="1635347"/>
                  <a:pt x="6722050" y="1655064"/>
                </a:cubicBezTo>
                <a:cubicBezTo>
                  <a:pt x="6663090" y="1775841"/>
                  <a:pt x="6567840" y="1881568"/>
                  <a:pt x="6453730" y="1952625"/>
                </a:cubicBezTo>
                <a:cubicBezTo>
                  <a:pt x="6425251" y="1970341"/>
                  <a:pt x="6387151" y="1991296"/>
                  <a:pt x="6345526" y="1995392"/>
                </a:cubicBezTo>
                <a:cubicBezTo>
                  <a:pt x="6316285" y="1998345"/>
                  <a:pt x="6287424" y="1992916"/>
                  <a:pt x="6259420" y="1987772"/>
                </a:cubicBezTo>
                <a:cubicBezTo>
                  <a:pt x="6242561" y="1984629"/>
                  <a:pt x="6225226" y="1981390"/>
                  <a:pt x="6208176" y="1980152"/>
                </a:cubicBezTo>
                <a:cubicBezTo>
                  <a:pt x="6164742" y="1976818"/>
                  <a:pt x="6114545" y="1991106"/>
                  <a:pt x="6100163" y="2030539"/>
                </a:cubicBezTo>
                <a:cubicBezTo>
                  <a:pt x="6094543" y="2045875"/>
                  <a:pt x="6095209" y="2062924"/>
                  <a:pt x="6096352" y="2079117"/>
                </a:cubicBezTo>
                <a:lnTo>
                  <a:pt x="6097495" y="2095024"/>
                </a:lnTo>
                <a:cubicBezTo>
                  <a:pt x="6103592" y="2175796"/>
                  <a:pt x="6110545" y="2267426"/>
                  <a:pt x="6044727" y="2313908"/>
                </a:cubicBezTo>
                <a:cubicBezTo>
                  <a:pt x="6021962" y="2330005"/>
                  <a:pt x="5994244" y="2336673"/>
                  <a:pt x="5967479" y="2343150"/>
                </a:cubicBezTo>
                <a:cubicBezTo>
                  <a:pt x="5935094" y="2350960"/>
                  <a:pt x="5904519" y="2358390"/>
                  <a:pt x="5884040" y="2381059"/>
                </a:cubicBezTo>
                <a:cubicBezTo>
                  <a:pt x="5866419" y="2400586"/>
                  <a:pt x="5860133" y="2428113"/>
                  <a:pt x="5855656" y="2452211"/>
                </a:cubicBezTo>
                <a:cubicBezTo>
                  <a:pt x="5828319" y="2599563"/>
                  <a:pt x="5843940" y="2757297"/>
                  <a:pt x="5899661" y="2896457"/>
                </a:cubicBezTo>
                <a:cubicBezTo>
                  <a:pt x="5905471" y="2911126"/>
                  <a:pt x="5912901" y="2927223"/>
                  <a:pt x="5926617" y="2933795"/>
                </a:cubicBezTo>
                <a:cubicBezTo>
                  <a:pt x="5938142" y="2939320"/>
                  <a:pt x="5952716" y="2937224"/>
                  <a:pt x="5966622" y="2934652"/>
                </a:cubicBezTo>
                <a:cubicBezTo>
                  <a:pt x="6006436" y="2927223"/>
                  <a:pt x="6046918" y="2917317"/>
                  <a:pt x="6086065" y="2907697"/>
                </a:cubicBezTo>
                <a:cubicBezTo>
                  <a:pt x="6186268" y="2883217"/>
                  <a:pt x="6289805" y="2857881"/>
                  <a:pt x="6393628" y="2870549"/>
                </a:cubicBezTo>
                <a:cubicBezTo>
                  <a:pt x="6502880" y="2883979"/>
                  <a:pt x="6605654" y="2940367"/>
                  <a:pt x="6675473" y="3025521"/>
                </a:cubicBezTo>
                <a:cubicBezTo>
                  <a:pt x="6690427" y="3043809"/>
                  <a:pt x="6704048" y="3063430"/>
                  <a:pt x="6717287" y="3082480"/>
                </a:cubicBezTo>
                <a:cubicBezTo>
                  <a:pt x="6735099" y="3108198"/>
                  <a:pt x="6753578" y="3134868"/>
                  <a:pt x="6775295" y="3157633"/>
                </a:cubicBezTo>
                <a:cubicBezTo>
                  <a:pt x="6822443" y="3207163"/>
                  <a:pt x="6879212" y="3227832"/>
                  <a:pt x="6927409" y="3213068"/>
                </a:cubicBezTo>
                <a:cubicBezTo>
                  <a:pt x="6963794" y="3201924"/>
                  <a:pt x="6988655" y="3168967"/>
                  <a:pt x="6987988" y="3132963"/>
                </a:cubicBezTo>
                <a:cubicBezTo>
                  <a:pt x="6987321" y="3099721"/>
                  <a:pt x="6963794" y="3082766"/>
                  <a:pt x="6941030" y="3066478"/>
                </a:cubicBezTo>
                <a:lnTo>
                  <a:pt x="6790535" y="2958370"/>
                </a:lnTo>
                <a:cubicBezTo>
                  <a:pt x="6767579" y="2941891"/>
                  <a:pt x="6743862" y="2924842"/>
                  <a:pt x="6719669" y="2909316"/>
                </a:cubicBezTo>
                <a:cubicBezTo>
                  <a:pt x="6575555" y="2817114"/>
                  <a:pt x="6408868" y="2780252"/>
                  <a:pt x="6262373" y="2808351"/>
                </a:cubicBezTo>
                <a:cubicBezTo>
                  <a:pt x="6244942" y="2811684"/>
                  <a:pt x="6227226" y="2816066"/>
                  <a:pt x="6210081" y="2820257"/>
                </a:cubicBezTo>
                <a:cubicBezTo>
                  <a:pt x="6173315" y="2829211"/>
                  <a:pt x="6135215" y="2838545"/>
                  <a:pt x="6096448" y="2839021"/>
                </a:cubicBezTo>
                <a:cubicBezTo>
                  <a:pt x="6045298" y="2839688"/>
                  <a:pt x="5975861" y="2819400"/>
                  <a:pt x="5949953" y="2760535"/>
                </a:cubicBezTo>
                <a:cubicBezTo>
                  <a:pt x="5933856" y="2723959"/>
                  <a:pt x="5939571" y="2681668"/>
                  <a:pt x="5944143" y="2647759"/>
                </a:cubicBezTo>
                <a:cubicBezTo>
                  <a:pt x="5950525" y="2600420"/>
                  <a:pt x="5957764" y="2546794"/>
                  <a:pt x="5987386" y="2503741"/>
                </a:cubicBezTo>
                <a:cubicBezTo>
                  <a:pt x="6004341" y="2479262"/>
                  <a:pt x="6027868" y="2459641"/>
                  <a:pt x="6048537" y="2443258"/>
                </a:cubicBezTo>
                <a:lnTo>
                  <a:pt x="6055871" y="2437447"/>
                </a:lnTo>
                <a:cubicBezTo>
                  <a:pt x="6111974" y="2393156"/>
                  <a:pt x="6175505" y="2342959"/>
                  <a:pt x="6182935" y="2273236"/>
                </a:cubicBezTo>
                <a:cubicBezTo>
                  <a:pt x="6183982" y="2263521"/>
                  <a:pt x="6183887" y="2253424"/>
                  <a:pt x="6183792" y="2243518"/>
                </a:cubicBezTo>
                <a:cubicBezTo>
                  <a:pt x="6183601" y="2228564"/>
                  <a:pt x="6183506" y="2213133"/>
                  <a:pt x="6187126" y="2197989"/>
                </a:cubicBezTo>
                <a:cubicBezTo>
                  <a:pt x="6201794" y="2136648"/>
                  <a:pt x="6267803" y="2110359"/>
                  <a:pt x="6295425" y="2101977"/>
                </a:cubicBezTo>
                <a:cubicBezTo>
                  <a:pt x="6315332" y="2095881"/>
                  <a:pt x="6336001" y="2091785"/>
                  <a:pt x="6356004" y="2087880"/>
                </a:cubicBezTo>
                <a:cubicBezTo>
                  <a:pt x="6382388" y="2082641"/>
                  <a:pt x="6409630" y="2077307"/>
                  <a:pt x="6434680" y="2067306"/>
                </a:cubicBezTo>
                <a:cubicBezTo>
                  <a:pt x="6485068" y="2047208"/>
                  <a:pt x="6525740" y="2009489"/>
                  <a:pt x="6565078" y="1973008"/>
                </a:cubicBezTo>
                <a:cubicBezTo>
                  <a:pt x="6640230" y="1903285"/>
                  <a:pt x="6718049" y="1831086"/>
                  <a:pt x="6777580" y="1745742"/>
                </a:cubicBezTo>
                <a:cubicBezTo>
                  <a:pt x="6780533" y="1741551"/>
                  <a:pt x="6783486" y="1737265"/>
                  <a:pt x="6786344" y="1732978"/>
                </a:cubicBezTo>
                <a:cubicBezTo>
                  <a:pt x="6809204" y="1699641"/>
                  <a:pt x="6832730" y="1665065"/>
                  <a:pt x="6873307" y="1648396"/>
                </a:cubicBezTo>
                <a:cubicBezTo>
                  <a:pt x="6897786" y="1638300"/>
                  <a:pt x="6923694" y="1639157"/>
                  <a:pt x="6944459" y="1650778"/>
                </a:cubicBezTo>
                <a:cubicBezTo>
                  <a:pt x="6963509" y="1661350"/>
                  <a:pt x="6975320" y="1678495"/>
                  <a:pt x="6978749" y="1700308"/>
                </a:cubicBezTo>
                <a:cubicBezTo>
                  <a:pt x="6983511" y="1730502"/>
                  <a:pt x="6970843" y="1767840"/>
                  <a:pt x="6947221" y="1793272"/>
                </a:cubicBezTo>
                <a:cubicBezTo>
                  <a:pt x="6929409" y="1812417"/>
                  <a:pt x="6907692" y="1827085"/>
                  <a:pt x="6886642" y="1841278"/>
                </a:cubicBezTo>
                <a:cubicBezTo>
                  <a:pt x="6869878" y="1852517"/>
                  <a:pt x="6852542" y="1864233"/>
                  <a:pt x="6837779" y="1877949"/>
                </a:cubicBezTo>
                <a:cubicBezTo>
                  <a:pt x="6774247" y="1936623"/>
                  <a:pt x="6757292" y="2038255"/>
                  <a:pt x="6798440" y="2114359"/>
                </a:cubicBezTo>
                <a:cubicBezTo>
                  <a:pt x="6821205" y="2156555"/>
                  <a:pt x="6859305" y="2189702"/>
                  <a:pt x="6896072" y="2221801"/>
                </a:cubicBezTo>
                <a:cubicBezTo>
                  <a:pt x="6939696" y="2259806"/>
                  <a:pt x="6984749" y="2299049"/>
                  <a:pt x="7005704" y="2354008"/>
                </a:cubicBezTo>
                <a:cubicBezTo>
                  <a:pt x="7027517" y="2411158"/>
                  <a:pt x="7020373" y="2483072"/>
                  <a:pt x="6985607" y="2556510"/>
                </a:cubicBezTo>
                <a:cubicBezTo>
                  <a:pt x="6977891" y="2572893"/>
                  <a:pt x="6966366" y="2592133"/>
                  <a:pt x="6945792" y="2596039"/>
                </a:cubicBezTo>
                <a:cubicBezTo>
                  <a:pt x="6930933" y="2598896"/>
                  <a:pt x="6915217" y="2592800"/>
                  <a:pt x="6897786" y="2577274"/>
                </a:cubicBezTo>
                <a:cubicBezTo>
                  <a:pt x="6857114" y="2541270"/>
                  <a:pt x="6830540" y="2491740"/>
                  <a:pt x="6804727" y="2443829"/>
                </a:cubicBezTo>
                <a:cubicBezTo>
                  <a:pt x="6769103" y="2377630"/>
                  <a:pt x="6735575" y="2315051"/>
                  <a:pt x="6668519" y="2287809"/>
                </a:cubicBezTo>
                <a:cubicBezTo>
                  <a:pt x="6661947" y="2285142"/>
                  <a:pt x="6655375" y="2283523"/>
                  <a:pt x="6648803" y="2283142"/>
                </a:cubicBezTo>
                <a:cubicBezTo>
                  <a:pt x="6629848" y="2281904"/>
                  <a:pt x="6614227" y="2288381"/>
                  <a:pt x="6602797" y="2302383"/>
                </a:cubicBezTo>
                <a:cubicBezTo>
                  <a:pt x="6579080" y="2331339"/>
                  <a:pt x="6577270" y="2385631"/>
                  <a:pt x="6587652" y="2424303"/>
                </a:cubicBezTo>
                <a:cubicBezTo>
                  <a:pt x="6614131" y="2522601"/>
                  <a:pt x="6671377" y="2613088"/>
                  <a:pt x="6748625" y="2679287"/>
                </a:cubicBezTo>
                <a:lnTo>
                  <a:pt x="6755864" y="2685478"/>
                </a:lnTo>
                <a:cubicBezTo>
                  <a:pt x="6777962" y="2704147"/>
                  <a:pt x="6800917" y="2723388"/>
                  <a:pt x="6808156" y="2754439"/>
                </a:cubicBezTo>
                <a:cubicBezTo>
                  <a:pt x="6813680" y="2778061"/>
                  <a:pt x="6804631" y="2801493"/>
                  <a:pt x="6785581" y="2812828"/>
                </a:cubicBezTo>
                <a:cubicBezTo>
                  <a:pt x="6749863" y="2834068"/>
                  <a:pt x="6709763" y="2799207"/>
                  <a:pt x="6686426" y="2762917"/>
                </a:cubicBezTo>
                <a:cubicBezTo>
                  <a:pt x="6627371" y="2671191"/>
                  <a:pt x="6575555" y="2573941"/>
                  <a:pt x="6532502" y="2473738"/>
                </a:cubicBezTo>
                <a:cubicBezTo>
                  <a:pt x="6503451" y="2406205"/>
                  <a:pt x="6475067" y="2319433"/>
                  <a:pt x="6513262" y="2248281"/>
                </a:cubicBezTo>
                <a:cubicBezTo>
                  <a:pt x="6537836" y="2202466"/>
                  <a:pt x="6589462" y="2172176"/>
                  <a:pt x="6641182" y="2172938"/>
                </a:cubicBezTo>
                <a:cubicBezTo>
                  <a:pt x="6689760" y="2173605"/>
                  <a:pt x="6737004" y="2201323"/>
                  <a:pt x="6762055" y="2242851"/>
                </a:cubicBezTo>
                <a:cubicBezTo>
                  <a:pt x="6775295" y="2223516"/>
                  <a:pt x="6767008" y="2191702"/>
                  <a:pt x="6750720" y="2168747"/>
                </a:cubicBezTo>
                <a:cubicBezTo>
                  <a:pt x="6745957" y="2162080"/>
                  <a:pt x="6740528" y="2155317"/>
                  <a:pt x="6735290" y="2148840"/>
                </a:cubicBezTo>
                <a:cubicBezTo>
                  <a:pt x="6719097" y="2128647"/>
                  <a:pt x="6702238" y="2107882"/>
                  <a:pt x="6698618" y="2081308"/>
                </a:cubicBezTo>
                <a:cubicBezTo>
                  <a:pt x="6697380" y="2072735"/>
                  <a:pt x="6697666" y="2063877"/>
                  <a:pt x="6697952" y="2055400"/>
                </a:cubicBezTo>
                <a:cubicBezTo>
                  <a:pt x="6698523" y="2036921"/>
                  <a:pt x="6698904" y="2021014"/>
                  <a:pt x="6685760" y="2009775"/>
                </a:cubicBezTo>
                <a:cubicBezTo>
                  <a:pt x="6674044" y="1999774"/>
                  <a:pt x="6656042" y="1998916"/>
                  <a:pt x="6640992" y="2007584"/>
                </a:cubicBezTo>
                <a:cubicBezTo>
                  <a:pt x="6617846" y="2020919"/>
                  <a:pt x="6606416" y="2042922"/>
                  <a:pt x="6594415" y="2066258"/>
                </a:cubicBezTo>
                <a:cubicBezTo>
                  <a:pt x="6585747" y="2083022"/>
                  <a:pt x="6576793" y="2100453"/>
                  <a:pt x="6562982" y="2114455"/>
                </a:cubicBezTo>
                <a:cubicBezTo>
                  <a:pt x="6538598" y="2139315"/>
                  <a:pt x="6502880" y="2150745"/>
                  <a:pt x="6468399" y="2161794"/>
                </a:cubicBezTo>
                <a:cubicBezTo>
                  <a:pt x="6424393" y="2175891"/>
                  <a:pt x="6382769" y="2189226"/>
                  <a:pt x="6373149" y="2228850"/>
                </a:cubicBezTo>
                <a:cubicBezTo>
                  <a:pt x="6368767" y="2247138"/>
                  <a:pt x="6373244" y="2265902"/>
                  <a:pt x="6378007" y="2285809"/>
                </a:cubicBezTo>
                <a:cubicBezTo>
                  <a:pt x="6381245" y="2299240"/>
                  <a:pt x="6384579" y="2313146"/>
                  <a:pt x="6385055" y="2327243"/>
                </a:cubicBezTo>
                <a:cubicBezTo>
                  <a:pt x="6388008" y="2403348"/>
                  <a:pt x="6311999" y="2454878"/>
                  <a:pt x="6279232" y="2473547"/>
                </a:cubicBezTo>
                <a:cubicBezTo>
                  <a:pt x="6265802" y="2481167"/>
                  <a:pt x="6251801" y="2488311"/>
                  <a:pt x="6238180" y="2495264"/>
                </a:cubicBezTo>
                <a:cubicBezTo>
                  <a:pt x="6181601" y="2524220"/>
                  <a:pt x="6128071" y="2551462"/>
                  <a:pt x="6103496" y="2613660"/>
                </a:cubicBezTo>
                <a:cubicBezTo>
                  <a:pt x="6089018" y="2650331"/>
                  <a:pt x="6100734" y="2691765"/>
                  <a:pt x="6131405" y="2712148"/>
                </a:cubicBezTo>
                <a:cubicBezTo>
                  <a:pt x="6179411" y="2744057"/>
                  <a:pt x="6238847" y="2705100"/>
                  <a:pt x="6278566" y="2658046"/>
                </a:cubicBezTo>
                <a:lnTo>
                  <a:pt x="6287900" y="2646902"/>
                </a:lnTo>
                <a:cubicBezTo>
                  <a:pt x="6328858" y="2597658"/>
                  <a:pt x="6375244" y="2541841"/>
                  <a:pt x="6447634" y="2557843"/>
                </a:cubicBezTo>
                <a:cubicBezTo>
                  <a:pt x="6464017" y="2561463"/>
                  <a:pt x="6479829" y="2568988"/>
                  <a:pt x="6494593" y="2580132"/>
                </a:cubicBezTo>
                <a:cubicBezTo>
                  <a:pt x="6531074" y="2607850"/>
                  <a:pt x="6552314" y="2646045"/>
                  <a:pt x="6572888" y="2683002"/>
                </a:cubicBezTo>
                <a:cubicBezTo>
                  <a:pt x="6586985" y="2708338"/>
                  <a:pt x="6601558" y="2734532"/>
                  <a:pt x="6620704" y="2756344"/>
                </a:cubicBezTo>
                <a:cubicBezTo>
                  <a:pt x="6692618" y="2838164"/>
                  <a:pt x="6812537" y="2849213"/>
                  <a:pt x="6929981" y="2852737"/>
                </a:cubicBezTo>
                <a:cubicBezTo>
                  <a:pt x="6964747" y="2766346"/>
                  <a:pt x="6859972" y="2680144"/>
                  <a:pt x="6826539" y="2655570"/>
                </a:cubicBezTo>
                <a:cubicBezTo>
                  <a:pt x="6787582" y="2626804"/>
                  <a:pt x="6753101" y="2600420"/>
                  <a:pt x="6725860" y="2568988"/>
                </a:cubicBezTo>
                <a:cubicBezTo>
                  <a:pt x="6704143" y="2543842"/>
                  <a:pt x="6712906" y="2515552"/>
                  <a:pt x="6730241" y="2499931"/>
                </a:cubicBezTo>
                <a:cubicBezTo>
                  <a:pt x="6748625" y="2483358"/>
                  <a:pt x="6778819" y="2478881"/>
                  <a:pt x="6801107" y="2502503"/>
                </a:cubicBezTo>
                <a:cubicBezTo>
                  <a:pt x="6807680" y="2509551"/>
                  <a:pt x="6814252" y="2517267"/>
                  <a:pt x="6820538" y="2525458"/>
                </a:cubicBezTo>
                <a:cubicBezTo>
                  <a:pt x="6830349" y="2538222"/>
                  <a:pt x="6839588" y="2551747"/>
                  <a:pt x="6848447" y="2564797"/>
                </a:cubicBezTo>
                <a:cubicBezTo>
                  <a:pt x="6867878" y="2593181"/>
                  <a:pt x="6887880" y="2622518"/>
                  <a:pt x="6914264" y="2644521"/>
                </a:cubicBezTo>
                <a:cubicBezTo>
                  <a:pt x="6969128" y="2690431"/>
                  <a:pt x="7047043" y="2700718"/>
                  <a:pt x="7108860" y="2704528"/>
                </a:cubicBezTo>
                <a:lnTo>
                  <a:pt x="7108003" y="2718816"/>
                </a:lnTo>
                <a:cubicBezTo>
                  <a:pt x="7044090" y="2714815"/>
                  <a:pt x="6963223" y="2704052"/>
                  <a:pt x="6905120" y="2655475"/>
                </a:cubicBezTo>
                <a:cubicBezTo>
                  <a:pt x="6877307" y="2632234"/>
                  <a:pt x="6856638" y="2602039"/>
                  <a:pt x="6836731" y="2572893"/>
                </a:cubicBezTo>
                <a:cubicBezTo>
                  <a:pt x="6827873" y="2560034"/>
                  <a:pt x="6818824" y="2546699"/>
                  <a:pt x="6809204" y="2534221"/>
                </a:cubicBezTo>
                <a:cubicBezTo>
                  <a:pt x="6803203" y="2526411"/>
                  <a:pt x="6797012" y="2519076"/>
                  <a:pt x="6790725" y="2512409"/>
                </a:cubicBezTo>
                <a:cubicBezTo>
                  <a:pt x="6774056" y="2494692"/>
                  <a:pt x="6752625" y="2499074"/>
                  <a:pt x="6739862" y="2510599"/>
                </a:cubicBezTo>
                <a:cubicBezTo>
                  <a:pt x="6727098" y="2522125"/>
                  <a:pt x="6721097" y="2541841"/>
                  <a:pt x="6736623" y="2559748"/>
                </a:cubicBezTo>
                <a:cubicBezTo>
                  <a:pt x="6762912" y="2590133"/>
                  <a:pt x="6796726" y="2615946"/>
                  <a:pt x="6835016" y="2644235"/>
                </a:cubicBezTo>
                <a:cubicBezTo>
                  <a:pt x="6871211" y="2670905"/>
                  <a:pt x="6985702" y="2765584"/>
                  <a:pt x="6941125" y="2863215"/>
                </a:cubicBezTo>
                <a:lnTo>
                  <a:pt x="6939125" y="2867501"/>
                </a:lnTo>
                <a:lnTo>
                  <a:pt x="6934362" y="2867406"/>
                </a:lnTo>
                <a:cubicBezTo>
                  <a:pt x="6812252" y="2863977"/>
                  <a:pt x="6686522" y="2853309"/>
                  <a:pt x="6609940" y="2766060"/>
                </a:cubicBezTo>
                <a:cubicBezTo>
                  <a:pt x="6589748" y="2743105"/>
                  <a:pt x="6574793" y="2716244"/>
                  <a:pt x="6560315" y="2690241"/>
                </a:cubicBezTo>
                <a:cubicBezTo>
                  <a:pt x="6539551" y="2652903"/>
                  <a:pt x="6519929" y="2617660"/>
                  <a:pt x="6485830" y="2591752"/>
                </a:cubicBezTo>
                <a:cubicBezTo>
                  <a:pt x="6472780" y="2581846"/>
                  <a:pt x="6458874" y="2575179"/>
                  <a:pt x="6444491" y="2572036"/>
                </a:cubicBezTo>
                <a:cubicBezTo>
                  <a:pt x="6380578" y="2558034"/>
                  <a:pt x="6339049" y="2607945"/>
                  <a:pt x="6298854" y="2656332"/>
                </a:cubicBezTo>
                <a:lnTo>
                  <a:pt x="6289424" y="2667571"/>
                </a:lnTo>
                <a:cubicBezTo>
                  <a:pt x="6245800" y="2719387"/>
                  <a:pt x="6179220" y="2761488"/>
                  <a:pt x="6123499" y="2724436"/>
                </a:cubicBezTo>
                <a:cubicBezTo>
                  <a:pt x="6087208" y="2700337"/>
                  <a:pt x="6073207" y="2651665"/>
                  <a:pt x="6090256" y="2608707"/>
                </a:cubicBezTo>
                <a:cubicBezTo>
                  <a:pt x="6116831" y="2541556"/>
                  <a:pt x="6175219" y="2511647"/>
                  <a:pt x="6231703" y="2482786"/>
                </a:cubicBezTo>
                <a:cubicBezTo>
                  <a:pt x="6245133" y="2475928"/>
                  <a:pt x="6259040" y="2468784"/>
                  <a:pt x="6272184" y="2461355"/>
                </a:cubicBezTo>
                <a:cubicBezTo>
                  <a:pt x="6302759" y="2444020"/>
                  <a:pt x="6373435" y="2396299"/>
                  <a:pt x="6370768" y="2328005"/>
                </a:cubicBezTo>
                <a:cubicBezTo>
                  <a:pt x="6370292" y="2315241"/>
                  <a:pt x="6367148" y="2302097"/>
                  <a:pt x="6364100" y="2289333"/>
                </a:cubicBezTo>
                <a:cubicBezTo>
                  <a:pt x="6359147" y="2268664"/>
                  <a:pt x="6354004" y="2247233"/>
                  <a:pt x="6359242" y="2225707"/>
                </a:cubicBezTo>
                <a:cubicBezTo>
                  <a:pt x="6370672" y="2178272"/>
                  <a:pt x="6418107" y="2163032"/>
                  <a:pt x="6464017" y="2148364"/>
                </a:cubicBezTo>
                <a:cubicBezTo>
                  <a:pt x="6496879" y="2137886"/>
                  <a:pt x="6530788" y="2126932"/>
                  <a:pt x="6552790" y="2104644"/>
                </a:cubicBezTo>
                <a:cubicBezTo>
                  <a:pt x="6565078" y="2092166"/>
                  <a:pt x="6573174" y="2076450"/>
                  <a:pt x="6581747" y="2059876"/>
                </a:cubicBezTo>
                <a:cubicBezTo>
                  <a:pt x="6594224" y="2035778"/>
                  <a:pt x="6607083" y="2010823"/>
                  <a:pt x="6633944" y="1995392"/>
                </a:cubicBezTo>
                <a:cubicBezTo>
                  <a:pt x="6654232" y="1983676"/>
                  <a:pt x="6678806" y="1985200"/>
                  <a:pt x="6695094" y="1999107"/>
                </a:cubicBezTo>
                <a:cubicBezTo>
                  <a:pt x="6713477" y="2014823"/>
                  <a:pt x="6712906" y="2036731"/>
                  <a:pt x="6712334" y="2056066"/>
                </a:cubicBezTo>
                <a:cubicBezTo>
                  <a:pt x="6712049" y="2064353"/>
                  <a:pt x="6711858" y="2072164"/>
                  <a:pt x="6712906" y="2079593"/>
                </a:cubicBezTo>
                <a:cubicBezTo>
                  <a:pt x="6716049" y="2102167"/>
                  <a:pt x="6730908" y="2120646"/>
                  <a:pt x="6746624" y="2140077"/>
                </a:cubicBezTo>
                <a:cubicBezTo>
                  <a:pt x="6751958" y="2146744"/>
                  <a:pt x="6757578" y="2153602"/>
                  <a:pt x="6762531" y="2160746"/>
                </a:cubicBezTo>
                <a:cubicBezTo>
                  <a:pt x="6785105" y="2192559"/>
                  <a:pt x="6793392" y="2237137"/>
                  <a:pt x="6765389" y="2260758"/>
                </a:cubicBezTo>
                <a:lnTo>
                  <a:pt x="6758435" y="2266569"/>
                </a:lnTo>
                <a:lnTo>
                  <a:pt x="6754340" y="2258473"/>
                </a:lnTo>
                <a:cubicBezTo>
                  <a:pt x="6733385" y="2216658"/>
                  <a:pt x="6687950" y="2188083"/>
                  <a:pt x="6641087" y="2187416"/>
                </a:cubicBezTo>
                <a:cubicBezTo>
                  <a:pt x="6594415" y="2186749"/>
                  <a:pt x="6548028" y="2213991"/>
                  <a:pt x="6525930" y="2255234"/>
                </a:cubicBezTo>
                <a:cubicBezTo>
                  <a:pt x="6490592" y="2321052"/>
                  <a:pt x="6517929" y="2403729"/>
                  <a:pt x="6545742" y="2468308"/>
                </a:cubicBezTo>
                <a:cubicBezTo>
                  <a:pt x="6588509" y="2567845"/>
                  <a:pt x="6639944" y="2664428"/>
                  <a:pt x="6698523" y="2755392"/>
                </a:cubicBezTo>
                <a:cubicBezTo>
                  <a:pt x="6714620" y="2780347"/>
                  <a:pt x="6749482" y="2817876"/>
                  <a:pt x="6778438" y="2800731"/>
                </a:cubicBezTo>
                <a:cubicBezTo>
                  <a:pt x="6792058" y="2792634"/>
                  <a:pt x="6798536" y="2775394"/>
                  <a:pt x="6794440" y="2757868"/>
                </a:cubicBezTo>
                <a:cubicBezTo>
                  <a:pt x="6788249" y="2731389"/>
                  <a:pt x="6768151" y="2714434"/>
                  <a:pt x="6746815" y="2696527"/>
                </a:cubicBezTo>
                <a:lnTo>
                  <a:pt x="6739480" y="2690241"/>
                </a:lnTo>
                <a:cubicBezTo>
                  <a:pt x="6660042" y="2622232"/>
                  <a:pt x="6601273" y="2529173"/>
                  <a:pt x="6573936" y="2428113"/>
                </a:cubicBezTo>
                <a:cubicBezTo>
                  <a:pt x="6562887" y="2387250"/>
                  <a:pt x="6563840" y="2327624"/>
                  <a:pt x="6591843" y="2293429"/>
                </a:cubicBezTo>
                <a:cubicBezTo>
                  <a:pt x="6606226" y="2275903"/>
                  <a:pt x="6626324" y="2267426"/>
                  <a:pt x="6649850" y="2268950"/>
                </a:cubicBezTo>
                <a:cubicBezTo>
                  <a:pt x="6657851" y="2269426"/>
                  <a:pt x="6666043" y="2271426"/>
                  <a:pt x="6673949" y="2274665"/>
                </a:cubicBezTo>
                <a:cubicBezTo>
                  <a:pt x="6745672" y="2303907"/>
                  <a:pt x="6782057" y="2371630"/>
                  <a:pt x="6817300" y="2437162"/>
                </a:cubicBezTo>
                <a:cubicBezTo>
                  <a:pt x="6842446" y="2484025"/>
                  <a:pt x="6868449" y="2532412"/>
                  <a:pt x="6907216" y="2566701"/>
                </a:cubicBezTo>
                <a:cubicBezTo>
                  <a:pt x="6921122" y="2578989"/>
                  <a:pt x="6932838" y="2584037"/>
                  <a:pt x="6943125" y="2582132"/>
                </a:cubicBezTo>
                <a:cubicBezTo>
                  <a:pt x="6957317" y="2579465"/>
                  <a:pt x="6966366" y="2563844"/>
                  <a:pt x="6972653" y="2550509"/>
                </a:cubicBezTo>
                <a:cubicBezTo>
                  <a:pt x="7005704" y="2480691"/>
                  <a:pt x="7012658" y="2412778"/>
                  <a:pt x="6992369" y="2359247"/>
                </a:cubicBezTo>
                <a:cubicBezTo>
                  <a:pt x="6972748" y="2307622"/>
                  <a:pt x="6930933" y="2271236"/>
                  <a:pt x="6886737" y="2232755"/>
                </a:cubicBezTo>
                <a:cubicBezTo>
                  <a:pt x="6848923" y="2199799"/>
                  <a:pt x="6809870" y="2165794"/>
                  <a:pt x="6785867" y="2121313"/>
                </a:cubicBezTo>
                <a:cubicBezTo>
                  <a:pt x="6741767" y="2039683"/>
                  <a:pt x="6759959" y="1930527"/>
                  <a:pt x="6828158" y="1867566"/>
                </a:cubicBezTo>
                <a:cubicBezTo>
                  <a:pt x="6843779" y="1853184"/>
                  <a:pt x="6861591" y="1841182"/>
                  <a:pt x="6878736" y="1829562"/>
                </a:cubicBezTo>
                <a:cubicBezTo>
                  <a:pt x="6900072" y="1815179"/>
                  <a:pt x="6920170" y="1801654"/>
                  <a:pt x="6936839" y="1783747"/>
                </a:cubicBezTo>
                <a:cubicBezTo>
                  <a:pt x="6957698" y="1761363"/>
                  <a:pt x="6968843" y="1728787"/>
                  <a:pt x="6964747" y="1702689"/>
                </a:cubicBezTo>
                <a:cubicBezTo>
                  <a:pt x="6961985" y="1685163"/>
                  <a:pt x="6952841" y="1671923"/>
                  <a:pt x="6937601" y="1663446"/>
                </a:cubicBezTo>
                <a:cubicBezTo>
                  <a:pt x="6920646" y="1654016"/>
                  <a:pt x="6899215" y="1653349"/>
                  <a:pt x="6878831" y="1661826"/>
                </a:cubicBezTo>
                <a:cubicBezTo>
                  <a:pt x="6842255" y="1676876"/>
                  <a:pt x="6819872" y="1709642"/>
                  <a:pt x="6798250" y="1741265"/>
                </a:cubicBezTo>
                <a:cubicBezTo>
                  <a:pt x="6795297" y="1745551"/>
                  <a:pt x="6792344" y="1749838"/>
                  <a:pt x="6789392" y="1754124"/>
                </a:cubicBezTo>
                <a:cubicBezTo>
                  <a:pt x="6728908" y="1840706"/>
                  <a:pt x="6650612" y="1913382"/>
                  <a:pt x="6574888" y="1983676"/>
                </a:cubicBezTo>
                <a:cubicBezTo>
                  <a:pt x="6536503" y="2019300"/>
                  <a:pt x="6492974" y="2059686"/>
                  <a:pt x="6440110" y="2080831"/>
                </a:cubicBezTo>
                <a:cubicBezTo>
                  <a:pt x="6413821" y="2091309"/>
                  <a:pt x="6385913" y="2096833"/>
                  <a:pt x="6358957" y="2102167"/>
                </a:cubicBezTo>
                <a:cubicBezTo>
                  <a:pt x="6339335" y="2106073"/>
                  <a:pt x="6319047" y="2110073"/>
                  <a:pt x="6299807" y="2115883"/>
                </a:cubicBezTo>
                <a:cubicBezTo>
                  <a:pt x="6247038" y="2131981"/>
                  <a:pt x="6210176" y="2163984"/>
                  <a:pt x="6201223" y="2201608"/>
                </a:cubicBezTo>
                <a:cubicBezTo>
                  <a:pt x="6197984" y="2215039"/>
                  <a:pt x="6198175" y="2228945"/>
                  <a:pt x="6198270" y="2243614"/>
                </a:cubicBezTo>
                <a:cubicBezTo>
                  <a:pt x="6198365" y="2253900"/>
                  <a:pt x="6198461" y="2264473"/>
                  <a:pt x="6197317" y="2274951"/>
                </a:cubicBezTo>
                <a:cubicBezTo>
                  <a:pt x="6189221" y="2350675"/>
                  <a:pt x="6123213" y="2402872"/>
                  <a:pt x="6064920" y="2448877"/>
                </a:cubicBezTo>
                <a:lnTo>
                  <a:pt x="6057586" y="2454688"/>
                </a:lnTo>
                <a:cubicBezTo>
                  <a:pt x="6036726" y="2471166"/>
                  <a:pt x="6015104" y="2489168"/>
                  <a:pt x="5999293" y="2512028"/>
                </a:cubicBezTo>
                <a:cubicBezTo>
                  <a:pt x="5971575" y="2552224"/>
                  <a:pt x="5964526" y="2604135"/>
                  <a:pt x="5958430" y="2649855"/>
                </a:cubicBezTo>
                <a:cubicBezTo>
                  <a:pt x="5954144" y="2682049"/>
                  <a:pt x="5948715" y="2722150"/>
                  <a:pt x="5963193" y="2755011"/>
                </a:cubicBezTo>
                <a:cubicBezTo>
                  <a:pt x="5985958" y="2806732"/>
                  <a:pt x="6047489" y="2824924"/>
                  <a:pt x="6094257" y="2824924"/>
                </a:cubicBezTo>
                <a:cubicBezTo>
                  <a:pt x="6094924" y="2824924"/>
                  <a:pt x="6095686" y="2824924"/>
                  <a:pt x="6096352" y="2824924"/>
                </a:cubicBezTo>
                <a:cubicBezTo>
                  <a:pt x="6133500" y="2824448"/>
                  <a:pt x="6170743" y="2815399"/>
                  <a:pt x="6206747" y="2806541"/>
                </a:cubicBezTo>
                <a:cubicBezTo>
                  <a:pt x="6224083" y="2802350"/>
                  <a:pt x="6241894" y="2797969"/>
                  <a:pt x="6259706" y="2794540"/>
                </a:cubicBezTo>
                <a:cubicBezTo>
                  <a:pt x="6409820" y="2765774"/>
                  <a:pt x="6580223" y="2803303"/>
                  <a:pt x="6727384" y="2897505"/>
                </a:cubicBezTo>
                <a:cubicBezTo>
                  <a:pt x="6751958" y="2913221"/>
                  <a:pt x="6775866" y="2930366"/>
                  <a:pt x="6798917" y="2946940"/>
                </a:cubicBezTo>
                <a:lnTo>
                  <a:pt x="6949412" y="3055048"/>
                </a:lnTo>
                <a:cubicBezTo>
                  <a:pt x="6973891" y="3072574"/>
                  <a:pt x="7001513" y="3092482"/>
                  <a:pt x="7002371" y="3132868"/>
                </a:cubicBezTo>
                <a:cubicBezTo>
                  <a:pt x="7003228" y="3175159"/>
                  <a:pt x="6974177" y="3213830"/>
                  <a:pt x="6931695" y="3226975"/>
                </a:cubicBezTo>
                <a:cubicBezTo>
                  <a:pt x="6878355" y="3243358"/>
                  <a:pt x="6816062" y="3221260"/>
                  <a:pt x="6765103" y="3167729"/>
                </a:cubicBezTo>
                <a:cubicBezTo>
                  <a:pt x="6742624" y="3144107"/>
                  <a:pt x="6723860" y="3117056"/>
                  <a:pt x="6705762" y="3090863"/>
                </a:cubicBezTo>
                <a:cubicBezTo>
                  <a:pt x="6692713" y="3072098"/>
                  <a:pt x="6679282" y="3052667"/>
                  <a:pt x="6664709" y="3034855"/>
                </a:cubicBezTo>
                <a:cubicBezTo>
                  <a:pt x="6597177" y="2952559"/>
                  <a:pt x="6497831" y="2897981"/>
                  <a:pt x="6392104" y="2885027"/>
                </a:cubicBezTo>
                <a:cubicBezTo>
                  <a:pt x="6290853" y="2872549"/>
                  <a:pt x="6188650" y="2897695"/>
                  <a:pt x="6089685" y="2921889"/>
                </a:cubicBezTo>
                <a:cubicBezTo>
                  <a:pt x="6050347" y="2931509"/>
                  <a:pt x="6009675" y="2941510"/>
                  <a:pt x="5969479" y="2949035"/>
                </a:cubicBezTo>
                <a:cubicBezTo>
                  <a:pt x="5953192" y="2952083"/>
                  <a:pt x="5936142" y="2954464"/>
                  <a:pt x="5920712" y="2947035"/>
                </a:cubicBezTo>
                <a:cubicBezTo>
                  <a:pt x="5903185" y="2938653"/>
                  <a:pt x="5894041" y="2920460"/>
                  <a:pt x="5886612" y="2902077"/>
                </a:cubicBezTo>
                <a:cubicBezTo>
                  <a:pt x="5829938" y="2760440"/>
                  <a:pt x="5814031" y="2599849"/>
                  <a:pt x="5841844" y="2449925"/>
                </a:cubicBezTo>
                <a:cubicBezTo>
                  <a:pt x="5847083" y="2421922"/>
                  <a:pt x="5854513" y="2393061"/>
                  <a:pt x="5873658" y="2371725"/>
                </a:cubicBezTo>
                <a:cubicBezTo>
                  <a:pt x="5897089" y="2345722"/>
                  <a:pt x="5931284" y="2337435"/>
                  <a:pt x="5964336" y="2329529"/>
                </a:cubicBezTo>
                <a:cubicBezTo>
                  <a:pt x="5989863" y="2323338"/>
                  <a:pt x="6016152" y="2316956"/>
                  <a:pt x="6036726" y="2302478"/>
                </a:cubicBezTo>
                <a:cubicBezTo>
                  <a:pt x="6095876" y="2260663"/>
                  <a:pt x="6089304" y="2173319"/>
                  <a:pt x="6083494" y="2096357"/>
                </a:cubicBezTo>
                <a:lnTo>
                  <a:pt x="6082255" y="2080355"/>
                </a:lnTo>
                <a:cubicBezTo>
                  <a:pt x="6081017" y="2063400"/>
                  <a:pt x="6080255" y="2043874"/>
                  <a:pt x="6086827" y="2025872"/>
                </a:cubicBezTo>
                <a:cubicBezTo>
                  <a:pt x="6103782" y="1979390"/>
                  <a:pt x="6160551" y="1962340"/>
                  <a:pt x="6209414" y="1966150"/>
                </a:cubicBezTo>
                <a:cubicBezTo>
                  <a:pt x="6227226" y="1967484"/>
                  <a:pt x="6245038" y="1970817"/>
                  <a:pt x="6262183" y="1973961"/>
                </a:cubicBezTo>
                <a:cubicBezTo>
                  <a:pt x="6290472" y="1979200"/>
                  <a:pt x="6317142" y="1984057"/>
                  <a:pt x="6344288" y="1981390"/>
                </a:cubicBezTo>
                <a:cubicBezTo>
                  <a:pt x="6382960" y="1977580"/>
                  <a:pt x="6419155" y="1957578"/>
                  <a:pt x="6446301" y="1940719"/>
                </a:cubicBezTo>
                <a:cubicBezTo>
                  <a:pt x="6558124" y="1871091"/>
                  <a:pt x="6651565" y="1767459"/>
                  <a:pt x="6709286" y="1649063"/>
                </a:cubicBezTo>
                <a:cubicBezTo>
                  <a:pt x="6718716" y="1629632"/>
                  <a:pt x="6727765" y="1609058"/>
                  <a:pt x="6736528" y="1589151"/>
                </a:cubicBezTo>
                <a:cubicBezTo>
                  <a:pt x="6770056" y="1512665"/>
                  <a:pt x="6804822" y="1433512"/>
                  <a:pt x="6875879" y="1389412"/>
                </a:cubicBezTo>
                <a:cubicBezTo>
                  <a:pt x="6891785" y="1379601"/>
                  <a:pt x="6908930" y="1371886"/>
                  <a:pt x="6925599" y="1364456"/>
                </a:cubicBezTo>
                <a:cubicBezTo>
                  <a:pt x="6948650" y="1354169"/>
                  <a:pt x="6970367" y="1344549"/>
                  <a:pt x="6989131" y="1329499"/>
                </a:cubicBezTo>
                <a:cubicBezTo>
                  <a:pt x="7021135" y="1303877"/>
                  <a:pt x="7040090" y="1265491"/>
                  <a:pt x="7055330" y="1231582"/>
                </a:cubicBezTo>
                <a:cubicBezTo>
                  <a:pt x="7105050" y="1121092"/>
                  <a:pt x="7129815" y="1021651"/>
                  <a:pt x="7131053" y="927640"/>
                </a:cubicBezTo>
                <a:cubicBezTo>
                  <a:pt x="7132482" y="814673"/>
                  <a:pt x="7098097" y="711327"/>
                  <a:pt x="7034279" y="636841"/>
                </a:cubicBezTo>
                <a:cubicBezTo>
                  <a:pt x="7007514" y="605599"/>
                  <a:pt x="6952936" y="556165"/>
                  <a:pt x="6887404" y="574643"/>
                </a:cubicBezTo>
                <a:cubicBezTo>
                  <a:pt x="6854543" y="583978"/>
                  <a:pt x="6832349" y="613696"/>
                  <a:pt x="6834730" y="645319"/>
                </a:cubicBezTo>
                <a:cubicBezTo>
                  <a:pt x="6838445" y="695515"/>
                  <a:pt x="6898072" y="717708"/>
                  <a:pt x="6947507" y="727329"/>
                </a:cubicBezTo>
                <a:cubicBezTo>
                  <a:pt x="7010943" y="739806"/>
                  <a:pt x="7079142" y="758952"/>
                  <a:pt x="7084762" y="828103"/>
                </a:cubicBezTo>
                <a:cubicBezTo>
                  <a:pt x="7088000" y="867441"/>
                  <a:pt x="7067426" y="906875"/>
                  <a:pt x="7032374" y="928592"/>
                </a:cubicBezTo>
                <a:cubicBezTo>
                  <a:pt x="6939410" y="986218"/>
                  <a:pt x="6838064" y="1028128"/>
                  <a:pt x="6731194" y="1052989"/>
                </a:cubicBezTo>
                <a:lnTo>
                  <a:pt x="6726812" y="1054036"/>
                </a:lnTo>
                <a:lnTo>
                  <a:pt x="6723955" y="1050512"/>
                </a:lnTo>
                <a:cubicBezTo>
                  <a:pt x="6714239" y="1038225"/>
                  <a:pt x="6710429" y="1024128"/>
                  <a:pt x="6712715" y="1008507"/>
                </a:cubicBezTo>
                <a:cubicBezTo>
                  <a:pt x="6717764" y="974217"/>
                  <a:pt x="6751768" y="939546"/>
                  <a:pt x="6782057" y="918496"/>
                </a:cubicBezTo>
                <a:cubicBezTo>
                  <a:pt x="6813109" y="896874"/>
                  <a:pt x="6844255" y="861726"/>
                  <a:pt x="6843970" y="831913"/>
                </a:cubicBezTo>
                <a:cubicBezTo>
                  <a:pt x="6843779" y="817912"/>
                  <a:pt x="6836731" y="806386"/>
                  <a:pt x="6822253" y="796766"/>
                </a:cubicBezTo>
                <a:cubicBezTo>
                  <a:pt x="6811299" y="789527"/>
                  <a:pt x="6797297" y="785336"/>
                  <a:pt x="6779581" y="784003"/>
                </a:cubicBezTo>
                <a:cubicBezTo>
                  <a:pt x="6751006" y="781907"/>
                  <a:pt x="6725383" y="767239"/>
                  <a:pt x="6707477" y="742759"/>
                </a:cubicBezTo>
                <a:cubicBezTo>
                  <a:pt x="6686331" y="713899"/>
                  <a:pt x="6678235" y="674465"/>
                  <a:pt x="6686426" y="639794"/>
                </a:cubicBezTo>
                <a:cubicBezTo>
                  <a:pt x="6698237" y="589788"/>
                  <a:pt x="6738623" y="545878"/>
                  <a:pt x="6794440" y="522351"/>
                </a:cubicBezTo>
                <a:cubicBezTo>
                  <a:pt x="6805489" y="517683"/>
                  <a:pt x="6817014" y="513778"/>
                  <a:pt x="6828158" y="509968"/>
                </a:cubicBezTo>
                <a:cubicBezTo>
                  <a:pt x="6855781" y="500634"/>
                  <a:pt x="6881879" y="491776"/>
                  <a:pt x="6901215" y="472726"/>
                </a:cubicBezTo>
                <a:cubicBezTo>
                  <a:pt x="6928647" y="445674"/>
                  <a:pt x="6934838" y="400145"/>
                  <a:pt x="6915693" y="366712"/>
                </a:cubicBezTo>
                <a:cubicBezTo>
                  <a:pt x="6896548" y="333375"/>
                  <a:pt x="6854066" y="315753"/>
                  <a:pt x="6816919" y="325755"/>
                </a:cubicBezTo>
                <a:cubicBezTo>
                  <a:pt x="6765960" y="339471"/>
                  <a:pt x="6739862" y="392335"/>
                  <a:pt x="6714716" y="443389"/>
                </a:cubicBezTo>
                <a:cubicBezTo>
                  <a:pt x="6709477" y="453961"/>
                  <a:pt x="6704333" y="464439"/>
                  <a:pt x="6698999" y="474535"/>
                </a:cubicBezTo>
                <a:cubicBezTo>
                  <a:pt x="6681664" y="507206"/>
                  <a:pt x="6659756" y="537591"/>
                  <a:pt x="6638706" y="567023"/>
                </a:cubicBezTo>
                <a:cubicBezTo>
                  <a:pt x="6615751" y="598932"/>
                  <a:pt x="6592033" y="631983"/>
                  <a:pt x="6574507" y="667511"/>
                </a:cubicBezTo>
                <a:cubicBezTo>
                  <a:pt x="6542503" y="732187"/>
                  <a:pt x="6532597" y="821436"/>
                  <a:pt x="6582794" y="875347"/>
                </a:cubicBezTo>
                <a:cubicBezTo>
                  <a:pt x="6588985" y="882015"/>
                  <a:pt x="6595843" y="887920"/>
                  <a:pt x="6603178" y="894207"/>
                </a:cubicBezTo>
                <a:cubicBezTo>
                  <a:pt x="6613560" y="903065"/>
                  <a:pt x="6624228" y="912304"/>
                  <a:pt x="6632705" y="923734"/>
                </a:cubicBezTo>
                <a:cubicBezTo>
                  <a:pt x="6665662" y="968216"/>
                  <a:pt x="6654613" y="1028033"/>
                  <a:pt x="6644897" y="1080801"/>
                </a:cubicBezTo>
                <a:lnTo>
                  <a:pt x="6643469" y="1088707"/>
                </a:lnTo>
                <a:cubicBezTo>
                  <a:pt x="6636325" y="1127569"/>
                  <a:pt x="6631086" y="1195387"/>
                  <a:pt x="6671377" y="1227106"/>
                </a:cubicBezTo>
                <a:cubicBezTo>
                  <a:pt x="6693570" y="1186339"/>
                  <a:pt x="6722145" y="1141857"/>
                  <a:pt x="6764912" y="1112044"/>
                </a:cubicBezTo>
                <a:cubicBezTo>
                  <a:pt x="6816062" y="1076325"/>
                  <a:pt x="6893595" y="1065752"/>
                  <a:pt x="6943125" y="1114615"/>
                </a:cubicBezTo>
                <a:cubicBezTo>
                  <a:pt x="6976463" y="1147572"/>
                  <a:pt x="6982082" y="1199007"/>
                  <a:pt x="6956079" y="1234249"/>
                </a:cubicBezTo>
                <a:cubicBezTo>
                  <a:pt x="6929314" y="1270540"/>
                  <a:pt x="6884356" y="1274826"/>
                  <a:pt x="6840922" y="1278922"/>
                </a:cubicBezTo>
                <a:cubicBezTo>
                  <a:pt x="6805203" y="1282255"/>
                  <a:pt x="6768246" y="1285780"/>
                  <a:pt x="6742814" y="1307306"/>
                </a:cubicBezTo>
                <a:cubicBezTo>
                  <a:pt x="6723574" y="1323594"/>
                  <a:pt x="6713858" y="1347311"/>
                  <a:pt x="6703476" y="1372362"/>
                </a:cubicBezTo>
                <a:cubicBezTo>
                  <a:pt x="6696999" y="1387983"/>
                  <a:pt x="6690331" y="1404175"/>
                  <a:pt x="6681092" y="1418653"/>
                </a:cubicBezTo>
                <a:cubicBezTo>
                  <a:pt x="6667567" y="1439894"/>
                  <a:pt x="6648993" y="1457039"/>
                  <a:pt x="6630991" y="1473517"/>
                </a:cubicBezTo>
                <a:cubicBezTo>
                  <a:pt x="6624228" y="1479708"/>
                  <a:pt x="6617465" y="1485900"/>
                  <a:pt x="6610988" y="1492282"/>
                </a:cubicBezTo>
                <a:cubicBezTo>
                  <a:pt x="6563173" y="1539621"/>
                  <a:pt x="6529359" y="1600009"/>
                  <a:pt x="6496688" y="1658398"/>
                </a:cubicBezTo>
                <a:cubicBezTo>
                  <a:pt x="6476590" y="1694307"/>
                  <a:pt x="6455826" y="1731454"/>
                  <a:pt x="6431823" y="1765649"/>
                </a:cubicBezTo>
                <a:cubicBezTo>
                  <a:pt x="6367053" y="1857851"/>
                  <a:pt x="6253896" y="1935575"/>
                  <a:pt x="6147121" y="1901380"/>
                </a:cubicBezTo>
                <a:cubicBezTo>
                  <a:pt x="6122451" y="1893475"/>
                  <a:pt x="6100163" y="1880140"/>
                  <a:pt x="6078541" y="1867281"/>
                </a:cubicBezTo>
                <a:cubicBezTo>
                  <a:pt x="6062062" y="1857470"/>
                  <a:pt x="6045013" y="1847278"/>
                  <a:pt x="6027391" y="1839849"/>
                </a:cubicBezTo>
                <a:cubicBezTo>
                  <a:pt x="5992816" y="1825275"/>
                  <a:pt x="5954811" y="1825466"/>
                  <a:pt x="5930713" y="1840516"/>
                </a:cubicBezTo>
                <a:cubicBezTo>
                  <a:pt x="5912615" y="1851755"/>
                  <a:pt x="5902614" y="1870615"/>
                  <a:pt x="5901090" y="1896523"/>
                </a:cubicBezTo>
                <a:cubicBezTo>
                  <a:pt x="5900137" y="1911763"/>
                  <a:pt x="5902995" y="1927765"/>
                  <a:pt x="5909377" y="1944148"/>
                </a:cubicBezTo>
                <a:lnTo>
                  <a:pt x="5909853" y="1945386"/>
                </a:lnTo>
                <a:cubicBezTo>
                  <a:pt x="5935951" y="2012061"/>
                  <a:pt x="5963002" y="2080926"/>
                  <a:pt x="5957383" y="2152936"/>
                </a:cubicBezTo>
                <a:cubicBezTo>
                  <a:pt x="5952906" y="2210181"/>
                  <a:pt x="5920235" y="2278284"/>
                  <a:pt x="5857656" y="2301240"/>
                </a:cubicBezTo>
                <a:cubicBezTo>
                  <a:pt x="5840225" y="2307622"/>
                  <a:pt x="5821842" y="2310098"/>
                  <a:pt x="5804030" y="2312384"/>
                </a:cubicBezTo>
                <a:cubicBezTo>
                  <a:pt x="5779170" y="2315623"/>
                  <a:pt x="5755643" y="2318766"/>
                  <a:pt x="5734593" y="2331815"/>
                </a:cubicBezTo>
                <a:cubicBezTo>
                  <a:pt x="5721544" y="2339911"/>
                  <a:pt x="5712495" y="2351341"/>
                  <a:pt x="5709161" y="2364105"/>
                </a:cubicBezTo>
                <a:cubicBezTo>
                  <a:pt x="5702875" y="2387917"/>
                  <a:pt x="5717067" y="2407063"/>
                  <a:pt x="5732116" y="2427256"/>
                </a:cubicBezTo>
                <a:cubicBezTo>
                  <a:pt x="5744975" y="2444496"/>
                  <a:pt x="5758215" y="2462308"/>
                  <a:pt x="5759834" y="2484406"/>
                </a:cubicBezTo>
                <a:cubicBezTo>
                  <a:pt x="5762025" y="2514314"/>
                  <a:pt x="5742308" y="2538031"/>
                  <a:pt x="5723258" y="2560987"/>
                </a:cubicBezTo>
                <a:cubicBezTo>
                  <a:pt x="5697064" y="2592609"/>
                  <a:pt x="5674395" y="2619851"/>
                  <a:pt x="5705161" y="2660428"/>
                </a:cubicBezTo>
                <a:cubicBezTo>
                  <a:pt x="5712781" y="2670524"/>
                  <a:pt x="5723258" y="2679192"/>
                  <a:pt x="5738212" y="2687764"/>
                </a:cubicBezTo>
                <a:cubicBezTo>
                  <a:pt x="5805554" y="2726531"/>
                  <a:pt x="5814222" y="2806351"/>
                  <a:pt x="5809650" y="2866549"/>
                </a:cubicBezTo>
                <a:cubicBezTo>
                  <a:pt x="5808126" y="2886456"/>
                  <a:pt x="5805268" y="2906458"/>
                  <a:pt x="5802506" y="2925889"/>
                </a:cubicBezTo>
                <a:cubicBezTo>
                  <a:pt x="5795934" y="2972371"/>
                  <a:pt x="5789647" y="3016186"/>
                  <a:pt x="5799458" y="3061144"/>
                </a:cubicBezTo>
                <a:cubicBezTo>
                  <a:pt x="5806126" y="3091910"/>
                  <a:pt x="5824604" y="3117628"/>
                  <a:pt x="5850226" y="3131725"/>
                </a:cubicBezTo>
                <a:cubicBezTo>
                  <a:pt x="5888898" y="3152965"/>
                  <a:pt x="5913758" y="3135439"/>
                  <a:pt x="5940142" y="3116770"/>
                </a:cubicBezTo>
                <a:lnTo>
                  <a:pt x="5941190" y="3116104"/>
                </a:lnTo>
                <a:cubicBezTo>
                  <a:pt x="6015580" y="3063621"/>
                  <a:pt x="6115403" y="3001042"/>
                  <a:pt x="6228655" y="2983420"/>
                </a:cubicBezTo>
                <a:cubicBezTo>
                  <a:pt x="6368291" y="2961799"/>
                  <a:pt x="6519358" y="3015710"/>
                  <a:pt x="6613560" y="3120866"/>
                </a:cubicBezTo>
                <a:cubicBezTo>
                  <a:pt x="6646993" y="3158204"/>
                  <a:pt x="6673758" y="3201352"/>
                  <a:pt x="6699571" y="3243072"/>
                </a:cubicBezTo>
                <a:cubicBezTo>
                  <a:pt x="6721955" y="3279172"/>
                  <a:pt x="6745100" y="3316605"/>
                  <a:pt x="6772342" y="3349657"/>
                </a:cubicBezTo>
                <a:cubicBezTo>
                  <a:pt x="6824348" y="3412807"/>
                  <a:pt x="6917122" y="3476053"/>
                  <a:pt x="7007038" y="3446621"/>
                </a:cubicBezTo>
                <a:lnTo>
                  <a:pt x="7011515" y="3460242"/>
                </a:lnTo>
                <a:cubicBezTo>
                  <a:pt x="6999406" y="3464207"/>
                  <a:pt x="6987274" y="3466637"/>
                  <a:pt x="6975205" y="3467724"/>
                </a:cubicBezTo>
                <a:cubicBezTo>
                  <a:pt x="6890725" y="3475336"/>
                  <a:pt x="6809382" y="3417141"/>
                  <a:pt x="6761293" y="3358801"/>
                </a:cubicBezTo>
                <a:cubicBezTo>
                  <a:pt x="6733385" y="3324987"/>
                  <a:pt x="6709953" y="3287173"/>
                  <a:pt x="6687379" y="3250597"/>
                </a:cubicBezTo>
                <a:cubicBezTo>
                  <a:pt x="6661852" y="3209353"/>
                  <a:pt x="6635468" y="3166776"/>
                  <a:pt x="6602797" y="3130391"/>
                </a:cubicBezTo>
                <a:cubicBezTo>
                  <a:pt x="6511642" y="3028664"/>
                  <a:pt x="6365624" y="2976563"/>
                  <a:pt x="6230655" y="2997517"/>
                </a:cubicBezTo>
                <a:cubicBezTo>
                  <a:pt x="6120451" y="3014663"/>
                  <a:pt x="6022343" y="3076099"/>
                  <a:pt x="5949287" y="3127724"/>
                </a:cubicBezTo>
                <a:lnTo>
                  <a:pt x="5948239" y="3128391"/>
                </a:lnTo>
                <a:cubicBezTo>
                  <a:pt x="5920807" y="3147822"/>
                  <a:pt x="5889660" y="3169825"/>
                  <a:pt x="5843178" y="3144202"/>
                </a:cubicBezTo>
                <a:cubicBezTo>
                  <a:pt x="5813936" y="3128105"/>
                  <a:pt x="5792886" y="3098959"/>
                  <a:pt x="5785361" y="3064192"/>
                </a:cubicBezTo>
                <a:cubicBezTo>
                  <a:pt x="5775074" y="3016758"/>
                  <a:pt x="5781742" y="2969514"/>
                  <a:pt x="5788219" y="2923889"/>
                </a:cubicBezTo>
                <a:cubicBezTo>
                  <a:pt x="5790981" y="2904744"/>
                  <a:pt x="5793743" y="2884932"/>
                  <a:pt x="5795267" y="2865501"/>
                </a:cubicBezTo>
                <a:cubicBezTo>
                  <a:pt x="5799554" y="2809399"/>
                  <a:pt x="5791838" y="2735199"/>
                  <a:pt x="5730973" y="2700242"/>
                </a:cubicBezTo>
                <a:cubicBezTo>
                  <a:pt x="5714591" y="2690812"/>
                  <a:pt x="5702398" y="2680621"/>
                  <a:pt x="5693731" y="2669191"/>
                </a:cubicBezTo>
                <a:cubicBezTo>
                  <a:pt x="5656107" y="2619565"/>
                  <a:pt x="5685920" y="2583656"/>
                  <a:pt x="5712209" y="2551938"/>
                </a:cubicBezTo>
                <a:cubicBezTo>
                  <a:pt x="5730212" y="2530221"/>
                  <a:pt x="5747261" y="2509742"/>
                  <a:pt x="5745547" y="2485453"/>
                </a:cubicBezTo>
                <a:cubicBezTo>
                  <a:pt x="5744308" y="2467546"/>
                  <a:pt x="5732783" y="2452116"/>
                  <a:pt x="5720687" y="2435828"/>
                </a:cubicBezTo>
                <a:cubicBezTo>
                  <a:pt x="5704304" y="2413825"/>
                  <a:pt x="5687349" y="2390965"/>
                  <a:pt x="5695350" y="2360485"/>
                </a:cubicBezTo>
                <a:cubicBezTo>
                  <a:pt x="5699636" y="2344198"/>
                  <a:pt x="5710971" y="2329624"/>
                  <a:pt x="5727068" y="2319623"/>
                </a:cubicBezTo>
                <a:cubicBezTo>
                  <a:pt x="5750785" y="2304955"/>
                  <a:pt x="5776884" y="2301525"/>
                  <a:pt x="5802221" y="2298192"/>
                </a:cubicBezTo>
                <a:cubicBezTo>
                  <a:pt x="5820032" y="2295811"/>
                  <a:pt x="5836796" y="2293620"/>
                  <a:pt x="5852798" y="2287809"/>
                </a:cubicBezTo>
                <a:cubicBezTo>
                  <a:pt x="5909472" y="2267045"/>
                  <a:pt x="5939095" y="2204561"/>
                  <a:pt x="5943191" y="2151792"/>
                </a:cubicBezTo>
                <a:cubicBezTo>
                  <a:pt x="5948620" y="2083022"/>
                  <a:pt x="5922140" y="2015680"/>
                  <a:pt x="5896613" y="1950529"/>
                </a:cubicBezTo>
                <a:lnTo>
                  <a:pt x="5896137" y="1949291"/>
                </a:lnTo>
                <a:cubicBezTo>
                  <a:pt x="5888993" y="1931003"/>
                  <a:pt x="5885850" y="1912906"/>
                  <a:pt x="5886898" y="1895570"/>
                </a:cubicBezTo>
                <a:cubicBezTo>
                  <a:pt x="5888708" y="1865185"/>
                  <a:pt x="5901280" y="1841944"/>
                  <a:pt x="5923283" y="1828324"/>
                </a:cubicBezTo>
                <a:cubicBezTo>
                  <a:pt x="5951191" y="1810988"/>
                  <a:pt x="5994340" y="1810321"/>
                  <a:pt x="6033011" y="1826609"/>
                </a:cubicBezTo>
                <a:cubicBezTo>
                  <a:pt x="6051585" y="1834420"/>
                  <a:pt x="6069016" y="1844897"/>
                  <a:pt x="6085970" y="1854994"/>
                </a:cubicBezTo>
                <a:cubicBezTo>
                  <a:pt x="6107878" y="1868043"/>
                  <a:pt x="6128452" y="1880425"/>
                  <a:pt x="6151597" y="1887759"/>
                </a:cubicBezTo>
                <a:cubicBezTo>
                  <a:pt x="6251515" y="1919764"/>
                  <a:pt x="6358480" y="1845373"/>
                  <a:pt x="6420298" y="1757458"/>
                </a:cubicBezTo>
                <a:cubicBezTo>
                  <a:pt x="6443920" y="1723834"/>
                  <a:pt x="6464494" y="1687068"/>
                  <a:pt x="6484401" y="1651444"/>
                </a:cubicBezTo>
                <a:cubicBezTo>
                  <a:pt x="6517548" y="1592199"/>
                  <a:pt x="6551933" y="1530858"/>
                  <a:pt x="6601178" y="1482090"/>
                </a:cubicBezTo>
                <a:cubicBezTo>
                  <a:pt x="6607750" y="1475517"/>
                  <a:pt x="6614703" y="1469231"/>
                  <a:pt x="6621561" y="1462945"/>
                </a:cubicBezTo>
                <a:cubicBezTo>
                  <a:pt x="6639658" y="1446276"/>
                  <a:pt x="6656804" y="1430559"/>
                  <a:pt x="6669281" y="1410938"/>
                </a:cubicBezTo>
                <a:cubicBezTo>
                  <a:pt x="6677854" y="1397508"/>
                  <a:pt x="6684236" y="1381887"/>
                  <a:pt x="6690522" y="1366837"/>
                </a:cubicBezTo>
                <a:cubicBezTo>
                  <a:pt x="6701095" y="1341310"/>
                  <a:pt x="6711953" y="1314831"/>
                  <a:pt x="6733861" y="1296352"/>
                </a:cubicBezTo>
                <a:cubicBezTo>
                  <a:pt x="6762722" y="1271873"/>
                  <a:pt x="6801965" y="1268158"/>
                  <a:pt x="6839874" y="1264634"/>
                </a:cubicBezTo>
                <a:cubicBezTo>
                  <a:pt x="6882070" y="1260633"/>
                  <a:pt x="6921884" y="1256919"/>
                  <a:pt x="6944935" y="1225772"/>
                </a:cubicBezTo>
                <a:cubicBezTo>
                  <a:pt x="6966747" y="1196245"/>
                  <a:pt x="6961794" y="1152811"/>
                  <a:pt x="6933505" y="1124807"/>
                </a:cubicBezTo>
                <a:cubicBezTo>
                  <a:pt x="6889595" y="1081468"/>
                  <a:pt x="6819776" y="1091470"/>
                  <a:pt x="6773580" y="1123855"/>
                </a:cubicBezTo>
                <a:cubicBezTo>
                  <a:pt x="6730813" y="1153763"/>
                  <a:pt x="6702619" y="1199864"/>
                  <a:pt x="6680616" y="1241012"/>
                </a:cubicBezTo>
                <a:lnTo>
                  <a:pt x="6676997" y="1247775"/>
                </a:lnTo>
                <a:lnTo>
                  <a:pt x="6670520" y="1243774"/>
                </a:lnTo>
                <a:cubicBezTo>
                  <a:pt x="6616227" y="1209961"/>
                  <a:pt x="6621752" y="1130617"/>
                  <a:pt x="6629848" y="1086326"/>
                </a:cubicBezTo>
                <a:lnTo>
                  <a:pt x="6631277" y="1078325"/>
                </a:lnTo>
                <a:cubicBezTo>
                  <a:pt x="6640516" y="1028414"/>
                  <a:pt x="6650993" y="971836"/>
                  <a:pt x="6621656" y="932402"/>
                </a:cubicBezTo>
                <a:cubicBezTo>
                  <a:pt x="6614131" y="922210"/>
                  <a:pt x="6604511" y="914019"/>
                  <a:pt x="6594319" y="905256"/>
                </a:cubicBezTo>
                <a:cubicBezTo>
                  <a:pt x="6587080" y="898969"/>
                  <a:pt x="6579556" y="892588"/>
                  <a:pt x="6572793" y="885348"/>
                </a:cubicBezTo>
                <a:cubicBezTo>
                  <a:pt x="6514214" y="822388"/>
                  <a:pt x="6530407" y="725424"/>
                  <a:pt x="6562125" y="661416"/>
                </a:cubicBezTo>
                <a:cubicBezTo>
                  <a:pt x="6580223" y="624840"/>
                  <a:pt x="6604321" y="591311"/>
                  <a:pt x="6627562" y="558927"/>
                </a:cubicBezTo>
                <a:cubicBezTo>
                  <a:pt x="6648422" y="529876"/>
                  <a:pt x="6669948" y="499872"/>
                  <a:pt x="6686903" y="468059"/>
                </a:cubicBezTo>
                <a:cubicBezTo>
                  <a:pt x="6692141" y="458152"/>
                  <a:pt x="6697285" y="447770"/>
                  <a:pt x="6702428" y="437292"/>
                </a:cubicBezTo>
                <a:cubicBezTo>
                  <a:pt x="6729003" y="383381"/>
                  <a:pt x="6756530" y="327565"/>
                  <a:pt x="6813776" y="312134"/>
                </a:cubicBezTo>
                <a:cubicBezTo>
                  <a:pt x="6820919" y="309467"/>
                  <a:pt x="6829301" y="308419"/>
                  <a:pt x="6837683" y="308419"/>
                </a:cubicBezTo>
                <a:close/>
                <a:moveTo>
                  <a:pt x="6057659" y="300910"/>
                </a:moveTo>
                <a:cubicBezTo>
                  <a:pt x="6011068" y="305991"/>
                  <a:pt x="5973171" y="345711"/>
                  <a:pt x="5960240" y="360998"/>
                </a:cubicBezTo>
                <a:cubicBezTo>
                  <a:pt x="5921570" y="406623"/>
                  <a:pt x="5895757" y="462630"/>
                  <a:pt x="5870800" y="516732"/>
                </a:cubicBezTo>
                <a:cubicBezTo>
                  <a:pt x="5845560" y="571405"/>
                  <a:pt x="5819556" y="627889"/>
                  <a:pt x="5780027" y="674466"/>
                </a:cubicBezTo>
                <a:cubicBezTo>
                  <a:pt x="5774979" y="680467"/>
                  <a:pt x="5769646" y="686372"/>
                  <a:pt x="5764311" y="692278"/>
                </a:cubicBezTo>
                <a:cubicBezTo>
                  <a:pt x="5743452" y="715328"/>
                  <a:pt x="5721925" y="739236"/>
                  <a:pt x="5716210" y="768763"/>
                </a:cubicBezTo>
                <a:cubicBezTo>
                  <a:pt x="5714115" y="779431"/>
                  <a:pt x="5714209" y="790290"/>
                  <a:pt x="5714305" y="801815"/>
                </a:cubicBezTo>
                <a:cubicBezTo>
                  <a:pt x="5714401" y="812007"/>
                  <a:pt x="5714495" y="822580"/>
                  <a:pt x="5712877" y="833057"/>
                </a:cubicBezTo>
                <a:cubicBezTo>
                  <a:pt x="5705924" y="878682"/>
                  <a:pt x="5668870" y="917925"/>
                  <a:pt x="5602673" y="949738"/>
                </a:cubicBezTo>
                <a:cubicBezTo>
                  <a:pt x="5594766" y="953548"/>
                  <a:pt x="5586766" y="957168"/>
                  <a:pt x="5578765" y="960883"/>
                </a:cubicBezTo>
                <a:cubicBezTo>
                  <a:pt x="5537711" y="979742"/>
                  <a:pt x="5495326" y="999173"/>
                  <a:pt x="5468846" y="1034701"/>
                </a:cubicBezTo>
                <a:cubicBezTo>
                  <a:pt x="5432841" y="1082993"/>
                  <a:pt x="5435222" y="1144525"/>
                  <a:pt x="5437794" y="1209580"/>
                </a:cubicBezTo>
                <a:cubicBezTo>
                  <a:pt x="5440175" y="1269874"/>
                  <a:pt x="5442652" y="1332167"/>
                  <a:pt x="5411600" y="1383031"/>
                </a:cubicBezTo>
                <a:cubicBezTo>
                  <a:pt x="5397123" y="1406653"/>
                  <a:pt x="5375882" y="1427513"/>
                  <a:pt x="5355213" y="1447705"/>
                </a:cubicBezTo>
                <a:cubicBezTo>
                  <a:pt x="5318351" y="1483805"/>
                  <a:pt x="5283490" y="1517809"/>
                  <a:pt x="5289967" y="1564006"/>
                </a:cubicBezTo>
                <a:cubicBezTo>
                  <a:pt x="5292348" y="1581055"/>
                  <a:pt x="5300444" y="1596296"/>
                  <a:pt x="5308921" y="1612393"/>
                </a:cubicBezTo>
                <a:cubicBezTo>
                  <a:pt x="5314636" y="1623156"/>
                  <a:pt x="5320542" y="1634300"/>
                  <a:pt x="5324638" y="1646016"/>
                </a:cubicBezTo>
                <a:cubicBezTo>
                  <a:pt x="5331972" y="1667352"/>
                  <a:pt x="5333686" y="1691069"/>
                  <a:pt x="5335401" y="1713929"/>
                </a:cubicBezTo>
                <a:cubicBezTo>
                  <a:pt x="5338068" y="1751363"/>
                  <a:pt x="5340640" y="1786700"/>
                  <a:pt x="5366642" y="1809084"/>
                </a:cubicBezTo>
                <a:cubicBezTo>
                  <a:pt x="5395598" y="1833944"/>
                  <a:pt x="5439127" y="1835373"/>
                  <a:pt x="5473799" y="1833849"/>
                </a:cubicBezTo>
                <a:lnTo>
                  <a:pt x="5474371" y="1833849"/>
                </a:lnTo>
                <a:cubicBezTo>
                  <a:pt x="5490943" y="1833087"/>
                  <a:pt x="5506470" y="1840612"/>
                  <a:pt x="5516089" y="1853756"/>
                </a:cubicBezTo>
                <a:cubicBezTo>
                  <a:pt x="5552379" y="1903667"/>
                  <a:pt x="5551522" y="1961293"/>
                  <a:pt x="5550475" y="2022349"/>
                </a:cubicBezTo>
                <a:cubicBezTo>
                  <a:pt x="5549712" y="2071879"/>
                  <a:pt x="5548856" y="2123123"/>
                  <a:pt x="5569429" y="2170843"/>
                </a:cubicBezTo>
                <a:cubicBezTo>
                  <a:pt x="5578859" y="2192656"/>
                  <a:pt x="5590384" y="2207324"/>
                  <a:pt x="5604767" y="2215516"/>
                </a:cubicBezTo>
                <a:cubicBezTo>
                  <a:pt x="5616387" y="2222183"/>
                  <a:pt x="5630009" y="2224660"/>
                  <a:pt x="5643057" y="2226374"/>
                </a:cubicBezTo>
                <a:cubicBezTo>
                  <a:pt x="5656154" y="2228088"/>
                  <a:pt x="5670591" y="2229219"/>
                  <a:pt x="5685721" y="2229164"/>
                </a:cubicBezTo>
                <a:cubicBezTo>
                  <a:pt x="5731111" y="2228999"/>
                  <a:pt x="5782743" y="2218159"/>
                  <a:pt x="5823175" y="2180368"/>
                </a:cubicBezTo>
                <a:cubicBezTo>
                  <a:pt x="5842130" y="2162652"/>
                  <a:pt x="5855085" y="2140745"/>
                  <a:pt x="5860608" y="2117123"/>
                </a:cubicBezTo>
                <a:cubicBezTo>
                  <a:pt x="5876516" y="2049114"/>
                  <a:pt x="5833654" y="1996060"/>
                  <a:pt x="5788124" y="1939862"/>
                </a:cubicBezTo>
                <a:cubicBezTo>
                  <a:pt x="5745832" y="1887570"/>
                  <a:pt x="5702017" y="1833468"/>
                  <a:pt x="5711066" y="1766507"/>
                </a:cubicBezTo>
                <a:cubicBezTo>
                  <a:pt x="5715353" y="1734408"/>
                  <a:pt x="5732593" y="1704785"/>
                  <a:pt x="5758406" y="1685164"/>
                </a:cubicBezTo>
                <a:cubicBezTo>
                  <a:pt x="5816223" y="1641063"/>
                  <a:pt x="5897565" y="1649921"/>
                  <a:pt x="6007009" y="1712120"/>
                </a:cubicBezTo>
                <a:cubicBezTo>
                  <a:pt x="6075874" y="1751267"/>
                  <a:pt x="6161503" y="1800035"/>
                  <a:pt x="6238942" y="1769174"/>
                </a:cubicBezTo>
                <a:cubicBezTo>
                  <a:pt x="6275519" y="1754601"/>
                  <a:pt x="6303997" y="1723645"/>
                  <a:pt x="6329143" y="1696403"/>
                </a:cubicBezTo>
                <a:cubicBezTo>
                  <a:pt x="6448777" y="1566482"/>
                  <a:pt x="6556791" y="1436752"/>
                  <a:pt x="6564601" y="1279684"/>
                </a:cubicBezTo>
                <a:cubicBezTo>
                  <a:pt x="6568030" y="1209962"/>
                  <a:pt x="6550504" y="1140715"/>
                  <a:pt x="6533741" y="1081279"/>
                </a:cubicBezTo>
                <a:cubicBezTo>
                  <a:pt x="6525168" y="1050799"/>
                  <a:pt x="6516025" y="1021366"/>
                  <a:pt x="6499069" y="996697"/>
                </a:cubicBezTo>
                <a:cubicBezTo>
                  <a:pt x="6486878" y="978885"/>
                  <a:pt x="6470590" y="963740"/>
                  <a:pt x="6454778" y="949072"/>
                </a:cubicBezTo>
                <a:cubicBezTo>
                  <a:pt x="6443824" y="938880"/>
                  <a:pt x="6432490" y="928307"/>
                  <a:pt x="6422394" y="916782"/>
                </a:cubicBezTo>
                <a:cubicBezTo>
                  <a:pt x="6404201" y="896041"/>
                  <a:pt x="6390651" y="871806"/>
                  <a:pt x="6381726" y="845847"/>
                </a:cubicBezTo>
                <a:lnTo>
                  <a:pt x="6370458" y="774978"/>
                </a:lnTo>
                <a:lnTo>
                  <a:pt x="6370196" y="776478"/>
                </a:lnTo>
                <a:cubicBezTo>
                  <a:pt x="6367243" y="791433"/>
                  <a:pt x="6364195" y="806864"/>
                  <a:pt x="6363815" y="822104"/>
                </a:cubicBezTo>
                <a:cubicBezTo>
                  <a:pt x="6362481" y="869729"/>
                  <a:pt x="6386007" y="914115"/>
                  <a:pt x="6408677" y="956977"/>
                </a:cubicBezTo>
                <a:cubicBezTo>
                  <a:pt x="6413439" y="966026"/>
                  <a:pt x="6418202" y="975075"/>
                  <a:pt x="6422774" y="984029"/>
                </a:cubicBezTo>
                <a:cubicBezTo>
                  <a:pt x="6430013" y="998411"/>
                  <a:pt x="6437824" y="1015271"/>
                  <a:pt x="6439442" y="1033463"/>
                </a:cubicBezTo>
                <a:cubicBezTo>
                  <a:pt x="6441252" y="1053847"/>
                  <a:pt x="6434299" y="1072516"/>
                  <a:pt x="6420964" y="1083279"/>
                </a:cubicBezTo>
                <a:cubicBezTo>
                  <a:pt x="6405439" y="1095852"/>
                  <a:pt x="6384864" y="1096138"/>
                  <a:pt x="6363529" y="1095376"/>
                </a:cubicBezTo>
                <a:lnTo>
                  <a:pt x="6192650" y="1088994"/>
                </a:lnTo>
                <a:cubicBezTo>
                  <a:pt x="6183887" y="1088708"/>
                  <a:pt x="6174839" y="1088327"/>
                  <a:pt x="6165885" y="1085660"/>
                </a:cubicBezTo>
                <a:cubicBezTo>
                  <a:pt x="6145502" y="1079564"/>
                  <a:pt x="6128165" y="1061276"/>
                  <a:pt x="6118260" y="1035464"/>
                </a:cubicBezTo>
                <a:cubicBezTo>
                  <a:pt x="6098638" y="984314"/>
                  <a:pt x="6109306" y="921640"/>
                  <a:pt x="6149788" y="849059"/>
                </a:cubicBezTo>
                <a:cubicBezTo>
                  <a:pt x="6151692" y="845630"/>
                  <a:pt x="6153597" y="842297"/>
                  <a:pt x="6155502" y="838867"/>
                </a:cubicBezTo>
                <a:cubicBezTo>
                  <a:pt x="6165408" y="821532"/>
                  <a:pt x="6175601" y="803530"/>
                  <a:pt x="6180935" y="784384"/>
                </a:cubicBezTo>
                <a:cubicBezTo>
                  <a:pt x="6182934" y="777336"/>
                  <a:pt x="6184268" y="769906"/>
                  <a:pt x="6185507" y="762762"/>
                </a:cubicBezTo>
                <a:cubicBezTo>
                  <a:pt x="6187126" y="753904"/>
                  <a:pt x="6188840" y="744665"/>
                  <a:pt x="6191698" y="735712"/>
                </a:cubicBezTo>
                <a:cubicBezTo>
                  <a:pt x="6203889" y="697897"/>
                  <a:pt x="6234656" y="671799"/>
                  <a:pt x="6264373" y="646463"/>
                </a:cubicBezTo>
                <a:cubicBezTo>
                  <a:pt x="6281805" y="631699"/>
                  <a:pt x="6299806" y="616363"/>
                  <a:pt x="6313904" y="598838"/>
                </a:cubicBezTo>
                <a:cubicBezTo>
                  <a:pt x="6335621" y="571882"/>
                  <a:pt x="6348765" y="538544"/>
                  <a:pt x="6361434" y="506350"/>
                </a:cubicBezTo>
                <a:cubicBezTo>
                  <a:pt x="6369243" y="486633"/>
                  <a:pt x="6377244" y="466250"/>
                  <a:pt x="6387245" y="447104"/>
                </a:cubicBezTo>
                <a:cubicBezTo>
                  <a:pt x="6393056" y="436150"/>
                  <a:pt x="6421060" y="386335"/>
                  <a:pt x="6454207" y="386335"/>
                </a:cubicBezTo>
                <a:cubicBezTo>
                  <a:pt x="6458874" y="386335"/>
                  <a:pt x="6463542" y="387287"/>
                  <a:pt x="6468398" y="389478"/>
                </a:cubicBezTo>
                <a:cubicBezTo>
                  <a:pt x="6497545" y="402813"/>
                  <a:pt x="6494307" y="456725"/>
                  <a:pt x="6492592" y="485680"/>
                </a:cubicBezTo>
                <a:lnTo>
                  <a:pt x="6492307" y="491014"/>
                </a:lnTo>
                <a:cubicBezTo>
                  <a:pt x="6491831" y="499397"/>
                  <a:pt x="6490973" y="509112"/>
                  <a:pt x="6485640" y="517018"/>
                </a:cubicBezTo>
                <a:cubicBezTo>
                  <a:pt x="6479734" y="525781"/>
                  <a:pt x="6470304" y="530067"/>
                  <a:pt x="6461255" y="534258"/>
                </a:cubicBezTo>
                <a:lnTo>
                  <a:pt x="6457254" y="536068"/>
                </a:lnTo>
                <a:cubicBezTo>
                  <a:pt x="6422869" y="552355"/>
                  <a:pt x="6395913" y="583788"/>
                  <a:pt x="6385340" y="620364"/>
                </a:cubicBezTo>
                <a:cubicBezTo>
                  <a:pt x="6378387" y="644367"/>
                  <a:pt x="6378103" y="670180"/>
                  <a:pt x="6377912" y="695135"/>
                </a:cubicBezTo>
                <a:lnTo>
                  <a:pt x="6376693" y="721123"/>
                </a:lnTo>
                <a:lnTo>
                  <a:pt x="6383509" y="683583"/>
                </a:lnTo>
                <a:cubicBezTo>
                  <a:pt x="6393003" y="657815"/>
                  <a:pt x="6407082" y="633865"/>
                  <a:pt x="6425727" y="613506"/>
                </a:cubicBezTo>
                <a:cubicBezTo>
                  <a:pt x="6439063" y="598933"/>
                  <a:pt x="6454398" y="586074"/>
                  <a:pt x="6469162" y="573691"/>
                </a:cubicBezTo>
                <a:cubicBezTo>
                  <a:pt x="6483640" y="561594"/>
                  <a:pt x="6498498" y="549022"/>
                  <a:pt x="6511357" y="535115"/>
                </a:cubicBezTo>
                <a:cubicBezTo>
                  <a:pt x="6552696" y="490157"/>
                  <a:pt x="6578889" y="414528"/>
                  <a:pt x="6538790" y="354807"/>
                </a:cubicBezTo>
                <a:cubicBezTo>
                  <a:pt x="6512691" y="316040"/>
                  <a:pt x="6465160" y="300134"/>
                  <a:pt x="6425727" y="317183"/>
                </a:cubicBezTo>
                <a:cubicBezTo>
                  <a:pt x="6388484" y="333280"/>
                  <a:pt x="6372006" y="372333"/>
                  <a:pt x="6356195" y="410052"/>
                </a:cubicBezTo>
                <a:cubicBezTo>
                  <a:pt x="6354195" y="414910"/>
                  <a:pt x="6352100" y="419768"/>
                  <a:pt x="6350098" y="424530"/>
                </a:cubicBezTo>
                <a:cubicBezTo>
                  <a:pt x="6325143" y="481966"/>
                  <a:pt x="6290568" y="534068"/>
                  <a:pt x="6247419" y="579311"/>
                </a:cubicBezTo>
                <a:cubicBezTo>
                  <a:pt x="6237609" y="589598"/>
                  <a:pt x="6227131" y="599885"/>
                  <a:pt x="6216939" y="609791"/>
                </a:cubicBezTo>
                <a:cubicBezTo>
                  <a:pt x="6175219" y="650558"/>
                  <a:pt x="6131976" y="692754"/>
                  <a:pt x="6122927" y="748570"/>
                </a:cubicBezTo>
                <a:cubicBezTo>
                  <a:pt x="6121309" y="758572"/>
                  <a:pt x="6120832" y="768954"/>
                  <a:pt x="6120356" y="779050"/>
                </a:cubicBezTo>
                <a:cubicBezTo>
                  <a:pt x="6119785" y="792100"/>
                  <a:pt x="6119117" y="805625"/>
                  <a:pt x="6116069" y="818674"/>
                </a:cubicBezTo>
                <a:cubicBezTo>
                  <a:pt x="6110641" y="842106"/>
                  <a:pt x="6097876" y="862680"/>
                  <a:pt x="6085589" y="882587"/>
                </a:cubicBezTo>
                <a:cubicBezTo>
                  <a:pt x="6080541" y="890683"/>
                  <a:pt x="6075398" y="899161"/>
                  <a:pt x="6070825" y="907543"/>
                </a:cubicBezTo>
                <a:cubicBezTo>
                  <a:pt x="6044917" y="955168"/>
                  <a:pt x="6034916" y="1010698"/>
                  <a:pt x="6042823" y="1063848"/>
                </a:cubicBezTo>
                <a:cubicBezTo>
                  <a:pt x="6045203" y="1079945"/>
                  <a:pt x="6050061" y="1094423"/>
                  <a:pt x="6057110" y="1106901"/>
                </a:cubicBezTo>
                <a:cubicBezTo>
                  <a:pt x="6091495" y="1167575"/>
                  <a:pt x="6157599" y="1167385"/>
                  <a:pt x="6227703" y="1167004"/>
                </a:cubicBezTo>
                <a:cubicBezTo>
                  <a:pt x="6296949" y="1166718"/>
                  <a:pt x="6368767" y="1166337"/>
                  <a:pt x="6402105" y="1233393"/>
                </a:cubicBezTo>
                <a:cubicBezTo>
                  <a:pt x="6420774" y="1270826"/>
                  <a:pt x="6419727" y="1316832"/>
                  <a:pt x="6399343" y="1356361"/>
                </a:cubicBezTo>
                <a:cubicBezTo>
                  <a:pt x="6365148" y="1422655"/>
                  <a:pt x="6327620" y="1488377"/>
                  <a:pt x="6287901" y="1551528"/>
                </a:cubicBezTo>
                <a:cubicBezTo>
                  <a:pt x="6247705" y="1615441"/>
                  <a:pt x="6196651" y="1682401"/>
                  <a:pt x="6122356" y="1695165"/>
                </a:cubicBezTo>
                <a:cubicBezTo>
                  <a:pt x="6051299" y="1707357"/>
                  <a:pt x="5987958" y="1666399"/>
                  <a:pt x="5926712" y="1626775"/>
                </a:cubicBezTo>
                <a:cubicBezTo>
                  <a:pt x="5870324" y="1590295"/>
                  <a:pt x="5812127" y="1552576"/>
                  <a:pt x="5748024" y="1556481"/>
                </a:cubicBezTo>
                <a:cubicBezTo>
                  <a:pt x="5729925" y="1557529"/>
                  <a:pt x="5711352" y="1562101"/>
                  <a:pt x="5693350" y="1566387"/>
                </a:cubicBezTo>
                <a:cubicBezTo>
                  <a:pt x="5661918" y="1574007"/>
                  <a:pt x="5629341" y="1581913"/>
                  <a:pt x="5597815" y="1571912"/>
                </a:cubicBezTo>
                <a:cubicBezTo>
                  <a:pt x="5572858" y="1564006"/>
                  <a:pt x="5551809" y="1542955"/>
                  <a:pt x="5541617" y="1515619"/>
                </a:cubicBezTo>
                <a:cubicBezTo>
                  <a:pt x="5531424" y="1488282"/>
                  <a:pt x="5533520" y="1458659"/>
                  <a:pt x="5547141" y="1436275"/>
                </a:cubicBezTo>
                <a:cubicBezTo>
                  <a:pt x="5555047" y="1423417"/>
                  <a:pt x="5565905" y="1412749"/>
                  <a:pt x="5576478" y="1402557"/>
                </a:cubicBezTo>
                <a:cubicBezTo>
                  <a:pt x="5587908" y="1391413"/>
                  <a:pt x="5598766" y="1380840"/>
                  <a:pt x="5606005" y="1367696"/>
                </a:cubicBezTo>
                <a:cubicBezTo>
                  <a:pt x="5624390" y="1334263"/>
                  <a:pt x="5615149" y="1291591"/>
                  <a:pt x="5603719" y="1254157"/>
                </a:cubicBezTo>
                <a:lnTo>
                  <a:pt x="5602387" y="1249776"/>
                </a:lnTo>
                <a:cubicBezTo>
                  <a:pt x="5590576" y="1211295"/>
                  <a:pt x="5578383" y="1171576"/>
                  <a:pt x="5590957" y="1133380"/>
                </a:cubicBezTo>
                <a:lnTo>
                  <a:pt x="5591337" y="1132142"/>
                </a:lnTo>
                <a:cubicBezTo>
                  <a:pt x="5601148" y="1104329"/>
                  <a:pt x="5627057" y="1095566"/>
                  <a:pt x="5648296" y="1099281"/>
                </a:cubicBezTo>
                <a:cubicBezTo>
                  <a:pt x="5670109" y="1103091"/>
                  <a:pt x="5692111" y="1120331"/>
                  <a:pt x="5692016" y="1150525"/>
                </a:cubicBezTo>
                <a:cubicBezTo>
                  <a:pt x="5691730" y="1233774"/>
                  <a:pt x="5713161" y="1286257"/>
                  <a:pt x="5757643" y="1311022"/>
                </a:cubicBezTo>
                <a:cubicBezTo>
                  <a:pt x="5770503" y="1318165"/>
                  <a:pt x="5785457" y="1322738"/>
                  <a:pt x="5799934" y="1327214"/>
                </a:cubicBezTo>
                <a:cubicBezTo>
                  <a:pt x="5823175" y="1334358"/>
                  <a:pt x="5847178" y="1341692"/>
                  <a:pt x="5864037" y="1360171"/>
                </a:cubicBezTo>
                <a:cubicBezTo>
                  <a:pt x="5881849" y="1379697"/>
                  <a:pt x="5886898" y="1406272"/>
                  <a:pt x="5891851" y="1432084"/>
                </a:cubicBezTo>
                <a:cubicBezTo>
                  <a:pt x="5899375" y="1471708"/>
                  <a:pt x="5906519" y="1509047"/>
                  <a:pt x="5958144" y="1519524"/>
                </a:cubicBezTo>
                <a:cubicBezTo>
                  <a:pt x="5969290" y="1521810"/>
                  <a:pt x="5981576" y="1522191"/>
                  <a:pt x="5995674" y="1520762"/>
                </a:cubicBezTo>
                <a:lnTo>
                  <a:pt x="6008627" y="1519524"/>
                </a:lnTo>
                <a:cubicBezTo>
                  <a:pt x="6094352" y="1511237"/>
                  <a:pt x="6191413" y="1501807"/>
                  <a:pt x="6245514" y="1423893"/>
                </a:cubicBezTo>
                <a:cubicBezTo>
                  <a:pt x="6270661" y="1387603"/>
                  <a:pt x="6272756" y="1341597"/>
                  <a:pt x="6250753" y="1306640"/>
                </a:cubicBezTo>
                <a:cubicBezTo>
                  <a:pt x="6221226" y="1259491"/>
                  <a:pt x="6166075" y="1257967"/>
                  <a:pt x="6112069" y="1260349"/>
                </a:cubicBezTo>
                <a:lnTo>
                  <a:pt x="6107115" y="1260539"/>
                </a:lnTo>
                <a:cubicBezTo>
                  <a:pt x="6082255" y="1261682"/>
                  <a:pt x="6057206" y="1262825"/>
                  <a:pt x="6032249" y="1262825"/>
                </a:cubicBezTo>
                <a:cubicBezTo>
                  <a:pt x="5975575" y="1262825"/>
                  <a:pt x="5919664" y="1257015"/>
                  <a:pt x="5869181" y="1231964"/>
                </a:cubicBezTo>
                <a:cubicBezTo>
                  <a:pt x="5825081" y="1210057"/>
                  <a:pt x="5788695" y="1167956"/>
                  <a:pt x="5774122" y="1122046"/>
                </a:cubicBezTo>
                <a:cubicBezTo>
                  <a:pt x="5762977" y="1086803"/>
                  <a:pt x="5765454" y="1052799"/>
                  <a:pt x="5781170" y="1023748"/>
                </a:cubicBezTo>
                <a:cubicBezTo>
                  <a:pt x="5794696" y="998888"/>
                  <a:pt x="5816317" y="980218"/>
                  <a:pt x="5837273" y="962216"/>
                </a:cubicBezTo>
                <a:cubicBezTo>
                  <a:pt x="5852418" y="949167"/>
                  <a:pt x="5868133" y="935641"/>
                  <a:pt x="5880420" y="920021"/>
                </a:cubicBezTo>
                <a:cubicBezTo>
                  <a:pt x="5904901" y="888779"/>
                  <a:pt x="5915283" y="850869"/>
                  <a:pt x="5926331" y="810673"/>
                </a:cubicBezTo>
                <a:cubicBezTo>
                  <a:pt x="5933665" y="784004"/>
                  <a:pt x="5941286" y="756381"/>
                  <a:pt x="5953382" y="731235"/>
                </a:cubicBezTo>
                <a:cubicBezTo>
                  <a:pt x="5976243" y="683515"/>
                  <a:pt x="6014342" y="645415"/>
                  <a:pt x="6051299" y="608553"/>
                </a:cubicBezTo>
                <a:cubicBezTo>
                  <a:pt x="6057776" y="602171"/>
                  <a:pt x="6064158" y="595694"/>
                  <a:pt x="6070445" y="589217"/>
                </a:cubicBezTo>
                <a:cubicBezTo>
                  <a:pt x="6119403" y="539211"/>
                  <a:pt x="6168934" y="477965"/>
                  <a:pt x="6164648" y="402622"/>
                </a:cubicBezTo>
                <a:cubicBezTo>
                  <a:pt x="6162266" y="361475"/>
                  <a:pt x="6140072" y="325851"/>
                  <a:pt x="6106545" y="309563"/>
                </a:cubicBezTo>
                <a:cubicBezTo>
                  <a:pt x="6089685" y="301372"/>
                  <a:pt x="6073189" y="299217"/>
                  <a:pt x="6057659" y="300910"/>
                </a:cubicBezTo>
                <a:close/>
                <a:moveTo>
                  <a:pt x="6067492" y="290799"/>
                </a:moveTo>
                <a:cubicBezTo>
                  <a:pt x="6082351" y="290799"/>
                  <a:pt x="6096925" y="294038"/>
                  <a:pt x="6110735" y="300800"/>
                </a:cubicBezTo>
                <a:cubicBezTo>
                  <a:pt x="6147311" y="318612"/>
                  <a:pt x="6171601" y="357378"/>
                  <a:pt x="6174172" y="401956"/>
                </a:cubicBezTo>
                <a:cubicBezTo>
                  <a:pt x="6178649" y="481013"/>
                  <a:pt x="6127691" y="544354"/>
                  <a:pt x="6077207" y="595789"/>
                </a:cubicBezTo>
                <a:cubicBezTo>
                  <a:pt x="6070825" y="602266"/>
                  <a:pt x="6064445" y="608743"/>
                  <a:pt x="6057967" y="615125"/>
                </a:cubicBezTo>
                <a:cubicBezTo>
                  <a:pt x="6021677" y="651416"/>
                  <a:pt x="5984053" y="688944"/>
                  <a:pt x="5961955" y="735236"/>
                </a:cubicBezTo>
                <a:cubicBezTo>
                  <a:pt x="5950239" y="759715"/>
                  <a:pt x="5942809" y="786861"/>
                  <a:pt x="5935571" y="813150"/>
                </a:cubicBezTo>
                <a:cubicBezTo>
                  <a:pt x="5924712" y="852488"/>
                  <a:pt x="5913568" y="893065"/>
                  <a:pt x="5887946" y="925831"/>
                </a:cubicBezTo>
                <a:cubicBezTo>
                  <a:pt x="5875086" y="942214"/>
                  <a:pt x="5859085" y="956025"/>
                  <a:pt x="5843560" y="969455"/>
                </a:cubicBezTo>
                <a:cubicBezTo>
                  <a:pt x="5822319" y="987743"/>
                  <a:pt x="5802315" y="1004983"/>
                  <a:pt x="5789648" y="1028320"/>
                </a:cubicBezTo>
                <a:cubicBezTo>
                  <a:pt x="5775169" y="1055085"/>
                  <a:pt x="5772884" y="1086517"/>
                  <a:pt x="5783265" y="1119188"/>
                </a:cubicBezTo>
                <a:cubicBezTo>
                  <a:pt x="5797077" y="1162717"/>
                  <a:pt x="5831557" y="1202722"/>
                  <a:pt x="5873468" y="1223487"/>
                </a:cubicBezTo>
                <a:cubicBezTo>
                  <a:pt x="5944049" y="1258444"/>
                  <a:pt x="6026630" y="1254729"/>
                  <a:pt x="6106639" y="1251205"/>
                </a:cubicBezTo>
                <a:lnTo>
                  <a:pt x="6111593" y="1251014"/>
                </a:lnTo>
                <a:cubicBezTo>
                  <a:pt x="6168361" y="1248442"/>
                  <a:pt x="6226464" y="1250347"/>
                  <a:pt x="6258753" y="1301782"/>
                </a:cubicBezTo>
                <a:cubicBezTo>
                  <a:pt x="6282757" y="1339978"/>
                  <a:pt x="6280566" y="1390174"/>
                  <a:pt x="6253230" y="1429513"/>
                </a:cubicBezTo>
                <a:cubicBezTo>
                  <a:pt x="6196556" y="1511142"/>
                  <a:pt x="6097114" y="1520762"/>
                  <a:pt x="6009389" y="1529239"/>
                </a:cubicBezTo>
                <a:lnTo>
                  <a:pt x="5996530" y="1530478"/>
                </a:lnTo>
                <a:cubicBezTo>
                  <a:pt x="5981481" y="1532002"/>
                  <a:pt x="5968241" y="1531525"/>
                  <a:pt x="5956145" y="1529049"/>
                </a:cubicBezTo>
                <a:cubicBezTo>
                  <a:pt x="5898138" y="1517333"/>
                  <a:pt x="5890136" y="1474947"/>
                  <a:pt x="5882325" y="1433989"/>
                </a:cubicBezTo>
                <a:cubicBezTo>
                  <a:pt x="5877468" y="1408367"/>
                  <a:pt x="5872896" y="1384269"/>
                  <a:pt x="5856894" y="1366743"/>
                </a:cubicBezTo>
                <a:cubicBezTo>
                  <a:pt x="5841749" y="1350170"/>
                  <a:pt x="5820032" y="1343597"/>
                  <a:pt x="5796982" y="1336549"/>
                </a:cubicBezTo>
                <a:cubicBezTo>
                  <a:pt x="5782028" y="1331977"/>
                  <a:pt x="5766598" y="1327214"/>
                  <a:pt x="5752882" y="1319594"/>
                </a:cubicBezTo>
                <a:cubicBezTo>
                  <a:pt x="5705161" y="1293020"/>
                  <a:pt x="5682110" y="1237774"/>
                  <a:pt x="5682397" y="1150716"/>
                </a:cubicBezTo>
                <a:cubicBezTo>
                  <a:pt x="5682492" y="1126141"/>
                  <a:pt x="5664489" y="1111949"/>
                  <a:pt x="5646582" y="1108901"/>
                </a:cubicBezTo>
                <a:cubicBezTo>
                  <a:pt x="5630485" y="1106044"/>
                  <a:pt x="5608768" y="1111378"/>
                  <a:pt x="5600291" y="1135476"/>
                </a:cubicBezTo>
                <a:lnTo>
                  <a:pt x="5599910" y="1136524"/>
                </a:lnTo>
                <a:cubicBezTo>
                  <a:pt x="5588289" y="1171862"/>
                  <a:pt x="5600005" y="1210057"/>
                  <a:pt x="5611435" y="1247109"/>
                </a:cubicBezTo>
                <a:lnTo>
                  <a:pt x="5612769" y="1251490"/>
                </a:lnTo>
                <a:cubicBezTo>
                  <a:pt x="5624769" y="1290829"/>
                  <a:pt x="5634390" y="1335882"/>
                  <a:pt x="5614293" y="1372363"/>
                </a:cubicBezTo>
                <a:cubicBezTo>
                  <a:pt x="5606291" y="1386841"/>
                  <a:pt x="5594480" y="1398366"/>
                  <a:pt x="5583050" y="1409510"/>
                </a:cubicBezTo>
                <a:cubicBezTo>
                  <a:pt x="5572478" y="1419797"/>
                  <a:pt x="5562476" y="1429513"/>
                  <a:pt x="5555237" y="1441419"/>
                </a:cubicBezTo>
                <a:cubicBezTo>
                  <a:pt x="5543045" y="1461231"/>
                  <a:pt x="5541331" y="1487806"/>
                  <a:pt x="5550475" y="1512475"/>
                </a:cubicBezTo>
                <a:cubicBezTo>
                  <a:pt x="5559714" y="1537050"/>
                  <a:pt x="5578383" y="1556005"/>
                  <a:pt x="5600577" y="1562958"/>
                </a:cubicBezTo>
                <a:cubicBezTo>
                  <a:pt x="5629532" y="1572102"/>
                  <a:pt x="5659345" y="1564863"/>
                  <a:pt x="5690969" y="1557243"/>
                </a:cubicBezTo>
                <a:cubicBezTo>
                  <a:pt x="5709352" y="1552766"/>
                  <a:pt x="5728307" y="1548194"/>
                  <a:pt x="5747261" y="1547051"/>
                </a:cubicBezTo>
                <a:cubicBezTo>
                  <a:pt x="5814412" y="1543051"/>
                  <a:pt x="5874039" y="1581627"/>
                  <a:pt x="5931666" y="1618870"/>
                </a:cubicBezTo>
                <a:cubicBezTo>
                  <a:pt x="5994150" y="1659256"/>
                  <a:pt x="6053204" y="1697451"/>
                  <a:pt x="6120547" y="1685830"/>
                </a:cubicBezTo>
                <a:cubicBezTo>
                  <a:pt x="6191126" y="1673734"/>
                  <a:pt x="6240561" y="1608583"/>
                  <a:pt x="6279613" y="1546480"/>
                </a:cubicBezTo>
                <a:cubicBezTo>
                  <a:pt x="6319238" y="1483520"/>
                  <a:pt x="6356575" y="1418083"/>
                  <a:pt x="6390675" y="1351979"/>
                </a:cubicBezTo>
                <a:cubicBezTo>
                  <a:pt x="6409725" y="1315117"/>
                  <a:pt x="6410678" y="1272350"/>
                  <a:pt x="6393438" y="1237584"/>
                </a:cubicBezTo>
                <a:cubicBezTo>
                  <a:pt x="6362767" y="1175862"/>
                  <a:pt x="6297044" y="1176148"/>
                  <a:pt x="6227607" y="1176433"/>
                </a:cubicBezTo>
                <a:cubicBezTo>
                  <a:pt x="6157980" y="1176814"/>
                  <a:pt x="6085875" y="1177100"/>
                  <a:pt x="6048727" y="1111568"/>
                </a:cubicBezTo>
                <a:cubicBezTo>
                  <a:pt x="6041107" y="1098138"/>
                  <a:pt x="6035869" y="1082517"/>
                  <a:pt x="6033298" y="1065181"/>
                </a:cubicBezTo>
                <a:cubicBezTo>
                  <a:pt x="6025106" y="1010032"/>
                  <a:pt x="6035393" y="952405"/>
                  <a:pt x="6062348" y="902971"/>
                </a:cubicBezTo>
                <a:cubicBezTo>
                  <a:pt x="6067015" y="894303"/>
                  <a:pt x="6072349" y="885826"/>
                  <a:pt x="6077398" y="877539"/>
                </a:cubicBezTo>
                <a:cubicBezTo>
                  <a:pt x="6089876" y="857346"/>
                  <a:pt x="6101591" y="838391"/>
                  <a:pt x="6106735" y="816484"/>
                </a:cubicBezTo>
                <a:cubicBezTo>
                  <a:pt x="6109593" y="804196"/>
                  <a:pt x="6110163" y="791719"/>
                  <a:pt x="6110735" y="778574"/>
                </a:cubicBezTo>
                <a:cubicBezTo>
                  <a:pt x="6111211" y="768192"/>
                  <a:pt x="6111689" y="757524"/>
                  <a:pt x="6113402" y="746951"/>
                </a:cubicBezTo>
                <a:cubicBezTo>
                  <a:pt x="6123022" y="687991"/>
                  <a:pt x="6167313" y="644748"/>
                  <a:pt x="6210176" y="602933"/>
                </a:cubicBezTo>
                <a:cubicBezTo>
                  <a:pt x="6220273" y="593027"/>
                  <a:pt x="6230750" y="582836"/>
                  <a:pt x="6240465" y="572739"/>
                </a:cubicBezTo>
                <a:cubicBezTo>
                  <a:pt x="6282947" y="528257"/>
                  <a:pt x="6316856" y="477108"/>
                  <a:pt x="6341335" y="420720"/>
                </a:cubicBezTo>
                <a:cubicBezTo>
                  <a:pt x="6343337" y="415957"/>
                  <a:pt x="6345431" y="411195"/>
                  <a:pt x="6347431" y="406432"/>
                </a:cubicBezTo>
                <a:cubicBezTo>
                  <a:pt x="6364006" y="366903"/>
                  <a:pt x="6381245" y="326041"/>
                  <a:pt x="6422012" y="308516"/>
                </a:cubicBezTo>
                <a:cubicBezTo>
                  <a:pt x="6465637" y="289751"/>
                  <a:pt x="6518120" y="306991"/>
                  <a:pt x="6546791" y="349568"/>
                </a:cubicBezTo>
                <a:cubicBezTo>
                  <a:pt x="6589843" y="413671"/>
                  <a:pt x="6562316" y="494063"/>
                  <a:pt x="6518500" y="541688"/>
                </a:cubicBezTo>
                <a:cubicBezTo>
                  <a:pt x="6505261" y="556070"/>
                  <a:pt x="6490022" y="568834"/>
                  <a:pt x="6475353" y="581121"/>
                </a:cubicBezTo>
                <a:cubicBezTo>
                  <a:pt x="6460779" y="593313"/>
                  <a:pt x="6445730" y="605981"/>
                  <a:pt x="6432775" y="620078"/>
                </a:cubicBezTo>
                <a:cubicBezTo>
                  <a:pt x="6361338" y="697993"/>
                  <a:pt x="6359814" y="831057"/>
                  <a:pt x="6429537" y="910591"/>
                </a:cubicBezTo>
                <a:cubicBezTo>
                  <a:pt x="6439252" y="921735"/>
                  <a:pt x="6450493" y="932117"/>
                  <a:pt x="6461255" y="942214"/>
                </a:cubicBezTo>
                <a:cubicBezTo>
                  <a:pt x="6477352" y="957263"/>
                  <a:pt x="6494022" y="972789"/>
                  <a:pt x="6506881" y="991458"/>
                </a:cubicBezTo>
                <a:cubicBezTo>
                  <a:pt x="6524597" y="1017271"/>
                  <a:pt x="6534027" y="1047560"/>
                  <a:pt x="6542790" y="1078897"/>
                </a:cubicBezTo>
                <a:cubicBezTo>
                  <a:pt x="6559744" y="1139096"/>
                  <a:pt x="6577555" y="1209199"/>
                  <a:pt x="6574031" y="1280351"/>
                </a:cubicBezTo>
                <a:cubicBezTo>
                  <a:pt x="6566030" y="1440657"/>
                  <a:pt x="6456970" y="1571721"/>
                  <a:pt x="6336098" y="1703071"/>
                </a:cubicBezTo>
                <a:cubicBezTo>
                  <a:pt x="6310285" y="1731074"/>
                  <a:pt x="6281042" y="1762888"/>
                  <a:pt x="6242371" y="1778318"/>
                </a:cubicBezTo>
                <a:cubicBezTo>
                  <a:pt x="6160646" y="1810798"/>
                  <a:pt x="6072826" y="1760888"/>
                  <a:pt x="6002151" y="1720692"/>
                </a:cubicBezTo>
                <a:cubicBezTo>
                  <a:pt x="5896327" y="1660494"/>
                  <a:pt x="5818508" y="1651445"/>
                  <a:pt x="5764026" y="1692974"/>
                </a:cubicBezTo>
                <a:cubicBezTo>
                  <a:pt x="5740213" y="1711072"/>
                  <a:pt x="5724306" y="1738504"/>
                  <a:pt x="5720400" y="1768031"/>
                </a:cubicBezTo>
                <a:cubicBezTo>
                  <a:pt x="5711924" y="1830896"/>
                  <a:pt x="5752501" y="1881093"/>
                  <a:pt x="5795457" y="1934147"/>
                </a:cubicBezTo>
                <a:cubicBezTo>
                  <a:pt x="5840321" y="1989678"/>
                  <a:pt x="5886802" y="2047018"/>
                  <a:pt x="5869754" y="2119599"/>
                </a:cubicBezTo>
                <a:cubicBezTo>
                  <a:pt x="5863752" y="2145126"/>
                  <a:pt x="5849845" y="2168653"/>
                  <a:pt x="5829557" y="2187607"/>
                </a:cubicBezTo>
                <a:cubicBezTo>
                  <a:pt x="5787052" y="2227326"/>
                  <a:pt x="5733242" y="2238703"/>
                  <a:pt x="5686009" y="2238935"/>
                </a:cubicBezTo>
                <a:cubicBezTo>
                  <a:pt x="5670264" y="2239013"/>
                  <a:pt x="5655250" y="2237852"/>
                  <a:pt x="5641629" y="2236090"/>
                </a:cubicBezTo>
                <a:cubicBezTo>
                  <a:pt x="5627627" y="2234280"/>
                  <a:pt x="5612863" y="2231518"/>
                  <a:pt x="5599814" y="2224088"/>
                </a:cubicBezTo>
                <a:cubicBezTo>
                  <a:pt x="5583623" y="2214754"/>
                  <a:pt x="5570763" y="2198752"/>
                  <a:pt x="5560477" y="2174939"/>
                </a:cubicBezTo>
                <a:cubicBezTo>
                  <a:pt x="5539140" y="2125314"/>
                  <a:pt x="5539998" y="2073117"/>
                  <a:pt x="5540759" y="2022539"/>
                </a:cubicBezTo>
                <a:cubicBezTo>
                  <a:pt x="5541712" y="1963103"/>
                  <a:pt x="5542569" y="1907096"/>
                  <a:pt x="5508183" y="1859757"/>
                </a:cubicBezTo>
                <a:cubicBezTo>
                  <a:pt x="5500468" y="1849184"/>
                  <a:pt x="5487896" y="1843088"/>
                  <a:pt x="5474560" y="1843755"/>
                </a:cubicBezTo>
                <a:lnTo>
                  <a:pt x="5473894" y="1843755"/>
                </a:lnTo>
                <a:cubicBezTo>
                  <a:pt x="5437508" y="1845279"/>
                  <a:pt x="5391693" y="1843755"/>
                  <a:pt x="5360166" y="1816609"/>
                </a:cubicBezTo>
                <a:cubicBezTo>
                  <a:pt x="5331115" y="1791653"/>
                  <a:pt x="5328353" y="1752601"/>
                  <a:pt x="5325590" y="1714882"/>
                </a:cubicBezTo>
                <a:cubicBezTo>
                  <a:pt x="5323971" y="1692593"/>
                  <a:pt x="5322352" y="1669543"/>
                  <a:pt x="5315398" y="1649445"/>
                </a:cubicBezTo>
                <a:cubicBezTo>
                  <a:pt x="5311588" y="1638396"/>
                  <a:pt x="5305873" y="1627633"/>
                  <a:pt x="5300254" y="1617155"/>
                </a:cubicBezTo>
                <a:cubicBezTo>
                  <a:pt x="5291681" y="1601058"/>
                  <a:pt x="5282823" y="1584294"/>
                  <a:pt x="5280251" y="1565625"/>
                </a:cubicBezTo>
                <a:cubicBezTo>
                  <a:pt x="5273107" y="1514666"/>
                  <a:pt x="5311303" y="1477233"/>
                  <a:pt x="5348260" y="1441133"/>
                </a:cubicBezTo>
                <a:cubicBezTo>
                  <a:pt x="5368452" y="1421416"/>
                  <a:pt x="5389312" y="1400938"/>
                  <a:pt x="5403124" y="1378364"/>
                </a:cubicBezTo>
                <a:cubicBezTo>
                  <a:pt x="5432650" y="1329976"/>
                  <a:pt x="5430269" y="1269112"/>
                  <a:pt x="5427888" y="1210247"/>
                </a:cubicBezTo>
                <a:cubicBezTo>
                  <a:pt x="5425316" y="1146334"/>
                  <a:pt x="5422744" y="1080231"/>
                  <a:pt x="5460844" y="1029272"/>
                </a:cubicBezTo>
                <a:cubicBezTo>
                  <a:pt x="5488752" y="991839"/>
                  <a:pt x="5532378" y="971837"/>
                  <a:pt x="5574479" y="952501"/>
                </a:cubicBezTo>
                <a:cubicBezTo>
                  <a:pt x="5582478" y="948786"/>
                  <a:pt x="5590384" y="945166"/>
                  <a:pt x="5598195" y="941452"/>
                </a:cubicBezTo>
                <a:cubicBezTo>
                  <a:pt x="5661346" y="911067"/>
                  <a:pt x="5696588" y="874205"/>
                  <a:pt x="5703066" y="831914"/>
                </a:cubicBezTo>
                <a:cubicBezTo>
                  <a:pt x="5704589" y="822199"/>
                  <a:pt x="5704494" y="812007"/>
                  <a:pt x="5704399" y="802196"/>
                </a:cubicBezTo>
                <a:cubicBezTo>
                  <a:pt x="5704303" y="790766"/>
                  <a:pt x="5704208" y="778860"/>
                  <a:pt x="5706494" y="767239"/>
                </a:cubicBezTo>
                <a:cubicBezTo>
                  <a:pt x="5712782" y="735045"/>
                  <a:pt x="5735164" y="710185"/>
                  <a:pt x="5756882" y="686182"/>
                </a:cubicBezTo>
                <a:cubicBezTo>
                  <a:pt x="5762120" y="680371"/>
                  <a:pt x="5767454" y="674561"/>
                  <a:pt x="5772407" y="668656"/>
                </a:cubicBezTo>
                <a:cubicBezTo>
                  <a:pt x="5811079" y="623031"/>
                  <a:pt x="5836796" y="567119"/>
                  <a:pt x="5861752" y="513113"/>
                </a:cubicBezTo>
                <a:cubicBezTo>
                  <a:pt x="5886993" y="458344"/>
                  <a:pt x="5913092" y="401861"/>
                  <a:pt x="5952620" y="355188"/>
                </a:cubicBezTo>
                <a:cubicBezTo>
                  <a:pt x="5988434" y="312897"/>
                  <a:pt x="6028916" y="290799"/>
                  <a:pt x="6067492" y="290799"/>
                </a:cubicBezTo>
                <a:close/>
                <a:moveTo>
                  <a:pt x="367637" y="273653"/>
                </a:moveTo>
                <a:lnTo>
                  <a:pt x="376685" y="276510"/>
                </a:lnTo>
                <a:cubicBezTo>
                  <a:pt x="313058" y="476345"/>
                  <a:pt x="412785" y="684180"/>
                  <a:pt x="477841" y="790289"/>
                </a:cubicBezTo>
                <a:cubicBezTo>
                  <a:pt x="524513" y="866298"/>
                  <a:pt x="579853" y="938403"/>
                  <a:pt x="633479" y="1008126"/>
                </a:cubicBezTo>
                <a:cubicBezTo>
                  <a:pt x="688724" y="1080039"/>
                  <a:pt x="745874" y="1154430"/>
                  <a:pt x="793690" y="1233488"/>
                </a:cubicBezTo>
                <a:cubicBezTo>
                  <a:pt x="859793" y="1342834"/>
                  <a:pt x="909133" y="1462564"/>
                  <a:pt x="956758" y="1578292"/>
                </a:cubicBezTo>
                <a:cubicBezTo>
                  <a:pt x="1002382" y="1689068"/>
                  <a:pt x="1049531" y="1803654"/>
                  <a:pt x="1073534" y="1923669"/>
                </a:cubicBezTo>
                <a:cubicBezTo>
                  <a:pt x="1093537" y="2023872"/>
                  <a:pt x="1097156" y="2127694"/>
                  <a:pt x="1100680" y="2227993"/>
                </a:cubicBezTo>
                <a:cubicBezTo>
                  <a:pt x="1102776" y="2288095"/>
                  <a:pt x="1104967" y="2350294"/>
                  <a:pt x="1110681" y="2410968"/>
                </a:cubicBezTo>
                <a:cubicBezTo>
                  <a:pt x="1137257" y="2695670"/>
                  <a:pt x="1274702" y="3038189"/>
                  <a:pt x="1580454" y="3145917"/>
                </a:cubicBezTo>
                <a:cubicBezTo>
                  <a:pt x="1642462" y="3167824"/>
                  <a:pt x="1709804" y="3178778"/>
                  <a:pt x="1774860" y="3189351"/>
                </a:cubicBezTo>
                <a:cubicBezTo>
                  <a:pt x="1874873" y="3205639"/>
                  <a:pt x="1978409" y="3222498"/>
                  <a:pt x="2063658" y="3279553"/>
                </a:cubicBezTo>
                <a:cubicBezTo>
                  <a:pt x="2201009" y="3371374"/>
                  <a:pt x="2257206" y="3547300"/>
                  <a:pt x="2287496" y="3671697"/>
                </a:cubicBezTo>
                <a:cubicBezTo>
                  <a:pt x="2293782" y="3697319"/>
                  <a:pt x="2299592" y="3723132"/>
                  <a:pt x="2305497" y="3749040"/>
                </a:cubicBezTo>
                <a:cubicBezTo>
                  <a:pt x="2333311" y="3871532"/>
                  <a:pt x="2362076" y="3998214"/>
                  <a:pt x="2432561" y="4102321"/>
                </a:cubicBezTo>
                <a:cubicBezTo>
                  <a:pt x="2464851" y="4150041"/>
                  <a:pt x="2506094" y="4193285"/>
                  <a:pt x="2546004" y="4235099"/>
                </a:cubicBezTo>
                <a:cubicBezTo>
                  <a:pt x="2611917" y="4304155"/>
                  <a:pt x="2680021" y="4375594"/>
                  <a:pt x="2708024" y="4467891"/>
                </a:cubicBezTo>
                <a:cubicBezTo>
                  <a:pt x="2741457" y="4577904"/>
                  <a:pt x="2711453" y="4693251"/>
                  <a:pt x="2682402" y="4804789"/>
                </a:cubicBezTo>
                <a:cubicBezTo>
                  <a:pt x="2675258" y="4832127"/>
                  <a:pt x="2667924" y="4860321"/>
                  <a:pt x="2661733" y="4887752"/>
                </a:cubicBezTo>
                <a:cubicBezTo>
                  <a:pt x="2630872" y="5024246"/>
                  <a:pt x="2639635" y="5196077"/>
                  <a:pt x="2756697" y="5268753"/>
                </a:cubicBezTo>
                <a:lnTo>
                  <a:pt x="2751649" y="5276849"/>
                </a:lnTo>
                <a:cubicBezTo>
                  <a:pt x="2598963" y="5182075"/>
                  <a:pt x="2637063" y="4953475"/>
                  <a:pt x="2652398" y="4885657"/>
                </a:cubicBezTo>
                <a:cubicBezTo>
                  <a:pt x="2658685" y="4858035"/>
                  <a:pt x="2666019" y="4829745"/>
                  <a:pt x="2673068" y="4802409"/>
                </a:cubicBezTo>
                <a:cubicBezTo>
                  <a:pt x="2701738" y="4692108"/>
                  <a:pt x="2731456" y="4578190"/>
                  <a:pt x="2698785" y="4470748"/>
                </a:cubicBezTo>
                <a:cubicBezTo>
                  <a:pt x="2671353" y="4380545"/>
                  <a:pt x="2607059" y="4313110"/>
                  <a:pt x="2538956" y="4241767"/>
                </a:cubicBezTo>
                <a:cubicBezTo>
                  <a:pt x="2498760" y="4199667"/>
                  <a:pt x="2457231" y="4156041"/>
                  <a:pt x="2424465" y="4107749"/>
                </a:cubicBezTo>
                <a:cubicBezTo>
                  <a:pt x="2353027" y="4002119"/>
                  <a:pt x="2324071" y="3874579"/>
                  <a:pt x="2295972" y="3751231"/>
                </a:cubicBezTo>
                <a:cubicBezTo>
                  <a:pt x="2290067" y="3725418"/>
                  <a:pt x="2284257" y="3699605"/>
                  <a:pt x="2278066" y="3674078"/>
                </a:cubicBezTo>
                <a:cubicBezTo>
                  <a:pt x="2248157" y="3551206"/>
                  <a:pt x="2192722" y="3377565"/>
                  <a:pt x="2058229" y="3287649"/>
                </a:cubicBezTo>
                <a:cubicBezTo>
                  <a:pt x="1974599" y="3231737"/>
                  <a:pt x="1872205" y="3215067"/>
                  <a:pt x="1773146" y="3198971"/>
                </a:cubicBezTo>
                <a:cubicBezTo>
                  <a:pt x="1707709" y="3188303"/>
                  <a:pt x="1639986" y="3177254"/>
                  <a:pt x="1577121" y="3155156"/>
                </a:cubicBezTo>
                <a:cubicBezTo>
                  <a:pt x="1441199" y="3107245"/>
                  <a:pt x="1324518" y="3005423"/>
                  <a:pt x="1239555" y="2860453"/>
                </a:cubicBezTo>
                <a:cubicBezTo>
                  <a:pt x="1165450" y="2733961"/>
                  <a:pt x="1116206" y="2574703"/>
                  <a:pt x="1100966" y="2412111"/>
                </a:cubicBezTo>
                <a:cubicBezTo>
                  <a:pt x="1095251" y="2351151"/>
                  <a:pt x="1093060" y="2288762"/>
                  <a:pt x="1090965" y="2228564"/>
                </a:cubicBezTo>
                <a:cubicBezTo>
                  <a:pt x="1087441" y="2128551"/>
                  <a:pt x="1083821" y="2025205"/>
                  <a:pt x="1064009" y="1925764"/>
                </a:cubicBezTo>
                <a:cubicBezTo>
                  <a:pt x="1040197" y="1806702"/>
                  <a:pt x="993239" y="1692497"/>
                  <a:pt x="947804" y="1582198"/>
                </a:cubicBezTo>
                <a:cubicBezTo>
                  <a:pt x="900274" y="1466755"/>
                  <a:pt x="851125" y="1347311"/>
                  <a:pt x="785403" y="1238631"/>
                </a:cubicBezTo>
                <a:cubicBezTo>
                  <a:pt x="737873" y="1160145"/>
                  <a:pt x="680913" y="1085945"/>
                  <a:pt x="625764" y="1014222"/>
                </a:cubicBezTo>
                <a:cubicBezTo>
                  <a:pt x="572043" y="944308"/>
                  <a:pt x="516512" y="872014"/>
                  <a:pt x="469554" y="795528"/>
                </a:cubicBezTo>
                <a:cubicBezTo>
                  <a:pt x="403831" y="687895"/>
                  <a:pt x="302866" y="477107"/>
                  <a:pt x="367637" y="273653"/>
                </a:cubicBezTo>
                <a:close/>
                <a:moveTo>
                  <a:pt x="2408531" y="239052"/>
                </a:moveTo>
                <a:cubicBezTo>
                  <a:pt x="2364137" y="237690"/>
                  <a:pt x="2316810" y="260961"/>
                  <a:pt x="2288449" y="301752"/>
                </a:cubicBezTo>
                <a:cubicBezTo>
                  <a:pt x="2256063" y="348330"/>
                  <a:pt x="2246729" y="414338"/>
                  <a:pt x="2262826" y="483013"/>
                </a:cubicBezTo>
                <a:cubicBezTo>
                  <a:pt x="2266637" y="499205"/>
                  <a:pt x="2272351" y="517112"/>
                  <a:pt x="2285877" y="527780"/>
                </a:cubicBezTo>
                <a:cubicBezTo>
                  <a:pt x="2292926" y="533305"/>
                  <a:pt x="2303117" y="535877"/>
                  <a:pt x="2312071" y="534162"/>
                </a:cubicBezTo>
                <a:cubicBezTo>
                  <a:pt x="2316738" y="533305"/>
                  <a:pt x="2323024" y="530924"/>
                  <a:pt x="2326834" y="524637"/>
                </a:cubicBezTo>
                <a:cubicBezTo>
                  <a:pt x="2330644" y="518160"/>
                  <a:pt x="2330740" y="510159"/>
                  <a:pt x="2330549" y="500348"/>
                </a:cubicBezTo>
                <a:lnTo>
                  <a:pt x="2327882" y="389382"/>
                </a:lnTo>
                <a:cubicBezTo>
                  <a:pt x="2327596" y="379476"/>
                  <a:pt x="2328263" y="360236"/>
                  <a:pt x="2335216" y="343567"/>
                </a:cubicBezTo>
                <a:cubicBezTo>
                  <a:pt x="2342170" y="326803"/>
                  <a:pt x="2353504" y="317849"/>
                  <a:pt x="2368173" y="317468"/>
                </a:cubicBezTo>
                <a:cubicBezTo>
                  <a:pt x="2368459" y="317468"/>
                  <a:pt x="2368649" y="317468"/>
                  <a:pt x="2368935" y="317468"/>
                </a:cubicBezTo>
                <a:cubicBezTo>
                  <a:pt x="2390080" y="317468"/>
                  <a:pt x="2405416" y="338709"/>
                  <a:pt x="2407511" y="358712"/>
                </a:cubicBezTo>
                <a:cubicBezTo>
                  <a:pt x="2409225" y="374618"/>
                  <a:pt x="2404939" y="389954"/>
                  <a:pt x="2400844" y="404813"/>
                </a:cubicBezTo>
                <a:cubicBezTo>
                  <a:pt x="2399891" y="408146"/>
                  <a:pt x="2399034" y="411480"/>
                  <a:pt x="2398177" y="414814"/>
                </a:cubicBezTo>
                <a:cubicBezTo>
                  <a:pt x="2379603" y="488157"/>
                  <a:pt x="2394938" y="565404"/>
                  <a:pt x="2409797" y="640080"/>
                </a:cubicBezTo>
                <a:cubicBezTo>
                  <a:pt x="2423799" y="710660"/>
                  <a:pt x="2438372" y="783717"/>
                  <a:pt x="2424942" y="854869"/>
                </a:cubicBezTo>
                <a:cubicBezTo>
                  <a:pt x="2420084" y="880777"/>
                  <a:pt x="2412274" y="899446"/>
                  <a:pt x="2400463" y="913638"/>
                </a:cubicBezTo>
                <a:cubicBezTo>
                  <a:pt x="2384937" y="932307"/>
                  <a:pt x="2361696" y="941546"/>
                  <a:pt x="2341217" y="937260"/>
                </a:cubicBezTo>
                <a:cubicBezTo>
                  <a:pt x="2312737" y="931355"/>
                  <a:pt x="2297211" y="903161"/>
                  <a:pt x="2292449" y="880777"/>
                </a:cubicBezTo>
                <a:cubicBezTo>
                  <a:pt x="2288544" y="862203"/>
                  <a:pt x="2289592" y="843249"/>
                  <a:pt x="2290544" y="824865"/>
                </a:cubicBezTo>
                <a:cubicBezTo>
                  <a:pt x="2290830" y="818674"/>
                  <a:pt x="2291211" y="812578"/>
                  <a:pt x="2291306" y="806387"/>
                </a:cubicBezTo>
                <a:cubicBezTo>
                  <a:pt x="2293020" y="730949"/>
                  <a:pt x="2265684" y="655034"/>
                  <a:pt x="2216249" y="597979"/>
                </a:cubicBezTo>
                <a:cubicBezTo>
                  <a:pt x="2211296" y="592265"/>
                  <a:pt x="2206152" y="586740"/>
                  <a:pt x="2200914" y="581215"/>
                </a:cubicBezTo>
                <a:cubicBezTo>
                  <a:pt x="2189388" y="568833"/>
                  <a:pt x="2177482" y="556070"/>
                  <a:pt x="2168052" y="541401"/>
                </a:cubicBezTo>
                <a:cubicBezTo>
                  <a:pt x="2145002" y="505492"/>
                  <a:pt x="2139477" y="462630"/>
                  <a:pt x="2134143" y="421100"/>
                </a:cubicBezTo>
                <a:cubicBezTo>
                  <a:pt x="2130619" y="393859"/>
                  <a:pt x="2127000" y="365570"/>
                  <a:pt x="2118428" y="339662"/>
                </a:cubicBezTo>
                <a:cubicBezTo>
                  <a:pt x="2116142" y="332708"/>
                  <a:pt x="2113284" y="325660"/>
                  <a:pt x="2107950" y="321564"/>
                </a:cubicBezTo>
                <a:cubicBezTo>
                  <a:pt x="2102426" y="317278"/>
                  <a:pt x="2094805" y="316516"/>
                  <a:pt x="2086138" y="315849"/>
                </a:cubicBezTo>
                <a:cubicBezTo>
                  <a:pt x="2042704" y="312801"/>
                  <a:pt x="1989078" y="313849"/>
                  <a:pt x="1960027" y="348806"/>
                </a:cubicBezTo>
                <a:cubicBezTo>
                  <a:pt x="1927356" y="388049"/>
                  <a:pt x="1943167" y="448628"/>
                  <a:pt x="1957931" y="490728"/>
                </a:cubicBezTo>
                <a:cubicBezTo>
                  <a:pt x="1968599" y="521303"/>
                  <a:pt x="1981743" y="556260"/>
                  <a:pt x="2002889" y="585883"/>
                </a:cubicBezTo>
                <a:cubicBezTo>
                  <a:pt x="2026035" y="618172"/>
                  <a:pt x="2058706" y="643985"/>
                  <a:pt x="2090233" y="668846"/>
                </a:cubicBezTo>
                <a:cubicBezTo>
                  <a:pt x="2131477" y="701421"/>
                  <a:pt x="2174149" y="735044"/>
                  <a:pt x="2195961" y="783717"/>
                </a:cubicBezTo>
                <a:cubicBezTo>
                  <a:pt x="2215297" y="826675"/>
                  <a:pt x="2215297" y="874776"/>
                  <a:pt x="2215392" y="921163"/>
                </a:cubicBezTo>
                <a:cubicBezTo>
                  <a:pt x="2215392" y="935927"/>
                  <a:pt x="2215392" y="951262"/>
                  <a:pt x="2216059" y="966026"/>
                </a:cubicBezTo>
                <a:cubicBezTo>
                  <a:pt x="2217678" y="1001840"/>
                  <a:pt x="2228250" y="1088136"/>
                  <a:pt x="2292354" y="1116235"/>
                </a:cubicBezTo>
                <a:cubicBezTo>
                  <a:pt x="2304737" y="1121855"/>
                  <a:pt x="2318167" y="1124426"/>
                  <a:pt x="2331978" y="1124426"/>
                </a:cubicBezTo>
                <a:cubicBezTo>
                  <a:pt x="2359124" y="1124426"/>
                  <a:pt x="2387890" y="1114520"/>
                  <a:pt x="2412083" y="1095661"/>
                </a:cubicBezTo>
                <a:cubicBezTo>
                  <a:pt x="2441230" y="1073087"/>
                  <a:pt x="2465042" y="1038511"/>
                  <a:pt x="2485045" y="989838"/>
                </a:cubicBezTo>
                <a:cubicBezTo>
                  <a:pt x="2519906" y="904780"/>
                  <a:pt x="2532384" y="811244"/>
                  <a:pt x="2543433" y="728663"/>
                </a:cubicBezTo>
                <a:cubicBezTo>
                  <a:pt x="2550386" y="676656"/>
                  <a:pt x="2558197" y="617696"/>
                  <a:pt x="2548386" y="561689"/>
                </a:cubicBezTo>
                <a:cubicBezTo>
                  <a:pt x="2546671" y="552069"/>
                  <a:pt x="2544481" y="542354"/>
                  <a:pt x="2542290" y="532924"/>
                </a:cubicBezTo>
                <a:cubicBezTo>
                  <a:pt x="2537623" y="512540"/>
                  <a:pt x="2532765" y="491490"/>
                  <a:pt x="2533051" y="469963"/>
                </a:cubicBezTo>
                <a:cubicBezTo>
                  <a:pt x="2533336" y="448437"/>
                  <a:pt x="2539051" y="426625"/>
                  <a:pt x="2549719" y="406908"/>
                </a:cubicBezTo>
                <a:cubicBezTo>
                  <a:pt x="2553529" y="399860"/>
                  <a:pt x="2561054" y="392335"/>
                  <a:pt x="2568388" y="385191"/>
                </a:cubicBezTo>
                <a:cubicBezTo>
                  <a:pt x="2576580" y="377095"/>
                  <a:pt x="2585057" y="368808"/>
                  <a:pt x="2586772" y="362522"/>
                </a:cubicBezTo>
                <a:cubicBezTo>
                  <a:pt x="2592201" y="342900"/>
                  <a:pt x="2543242" y="310420"/>
                  <a:pt x="2514000" y="290989"/>
                </a:cubicBezTo>
                <a:cubicBezTo>
                  <a:pt x="2505142" y="285083"/>
                  <a:pt x="2497522" y="280035"/>
                  <a:pt x="2492284" y="276035"/>
                </a:cubicBezTo>
                <a:cubicBezTo>
                  <a:pt x="2479330" y="266129"/>
                  <a:pt x="2465995" y="255842"/>
                  <a:pt x="2451136" y="248889"/>
                </a:cubicBezTo>
                <a:cubicBezTo>
                  <a:pt x="2437801" y="242698"/>
                  <a:pt x="2423329" y="239507"/>
                  <a:pt x="2408531" y="239052"/>
                </a:cubicBezTo>
                <a:close/>
                <a:moveTo>
                  <a:pt x="2404939" y="229553"/>
                </a:moveTo>
                <a:cubicBezTo>
                  <a:pt x="2422370" y="229553"/>
                  <a:pt x="2439515" y="232981"/>
                  <a:pt x="2455136" y="240316"/>
                </a:cubicBezTo>
                <a:cubicBezTo>
                  <a:pt x="2470948" y="247650"/>
                  <a:pt x="2484759" y="258223"/>
                  <a:pt x="2498094" y="268510"/>
                </a:cubicBezTo>
                <a:cubicBezTo>
                  <a:pt x="2503047" y="272320"/>
                  <a:pt x="2510572" y="277273"/>
                  <a:pt x="2519239" y="283083"/>
                </a:cubicBezTo>
                <a:cubicBezTo>
                  <a:pt x="2554672" y="306610"/>
                  <a:pt x="2603155" y="338805"/>
                  <a:pt x="2595916" y="365093"/>
                </a:cubicBezTo>
                <a:cubicBezTo>
                  <a:pt x="2593534" y="373857"/>
                  <a:pt x="2584581" y="382715"/>
                  <a:pt x="2575056" y="392049"/>
                </a:cubicBezTo>
                <a:cubicBezTo>
                  <a:pt x="2568293" y="398717"/>
                  <a:pt x="2561245" y="405670"/>
                  <a:pt x="2558101" y="411575"/>
                </a:cubicBezTo>
                <a:cubicBezTo>
                  <a:pt x="2548196" y="429959"/>
                  <a:pt x="2542766" y="450247"/>
                  <a:pt x="2542576" y="470154"/>
                </a:cubicBezTo>
                <a:cubicBezTo>
                  <a:pt x="2542290" y="490538"/>
                  <a:pt x="2547052" y="511016"/>
                  <a:pt x="2551624" y="530828"/>
                </a:cubicBezTo>
                <a:cubicBezTo>
                  <a:pt x="2553815" y="540353"/>
                  <a:pt x="2556101" y="550259"/>
                  <a:pt x="2557816" y="560165"/>
                </a:cubicBezTo>
                <a:cubicBezTo>
                  <a:pt x="2567912" y="617601"/>
                  <a:pt x="2559911" y="677323"/>
                  <a:pt x="2552863" y="729996"/>
                </a:cubicBezTo>
                <a:cubicBezTo>
                  <a:pt x="2541814" y="813149"/>
                  <a:pt x="2529146" y="907352"/>
                  <a:pt x="2493808" y="993553"/>
                </a:cubicBezTo>
                <a:cubicBezTo>
                  <a:pt x="2473234" y="1043750"/>
                  <a:pt x="2448373" y="1079659"/>
                  <a:pt x="2417893" y="1103281"/>
                </a:cubicBezTo>
                <a:cubicBezTo>
                  <a:pt x="2398224" y="1118521"/>
                  <a:pt x="2375721" y="1128308"/>
                  <a:pt x="2353230" y="1132142"/>
                </a:cubicBezTo>
                <a:cubicBezTo>
                  <a:pt x="2341985" y="1134058"/>
                  <a:pt x="2330742" y="1134487"/>
                  <a:pt x="2319858" y="1133365"/>
                </a:cubicBezTo>
                <a:cubicBezTo>
                  <a:pt x="2308975" y="1132243"/>
                  <a:pt x="2298450" y="1129570"/>
                  <a:pt x="2288639" y="1125284"/>
                </a:cubicBezTo>
                <a:cubicBezTo>
                  <a:pt x="2219583" y="1095089"/>
                  <a:pt x="2208248" y="1004316"/>
                  <a:pt x="2206629" y="966788"/>
                </a:cubicBezTo>
                <a:cubicBezTo>
                  <a:pt x="2205962" y="951738"/>
                  <a:pt x="2205962" y="936403"/>
                  <a:pt x="2205962" y="921449"/>
                </a:cubicBezTo>
                <a:cubicBezTo>
                  <a:pt x="2205962" y="876014"/>
                  <a:pt x="2205867" y="828961"/>
                  <a:pt x="2187388" y="787908"/>
                </a:cubicBezTo>
                <a:cubicBezTo>
                  <a:pt x="2166433" y="741426"/>
                  <a:pt x="2126619" y="709898"/>
                  <a:pt x="2084423" y="676561"/>
                </a:cubicBezTo>
                <a:cubicBezTo>
                  <a:pt x="2052324" y="651224"/>
                  <a:pt x="2019177" y="625031"/>
                  <a:pt x="1995269" y="591598"/>
                </a:cubicBezTo>
                <a:cubicBezTo>
                  <a:pt x="1973361" y="561022"/>
                  <a:pt x="1959931" y="525209"/>
                  <a:pt x="1948977" y="494062"/>
                </a:cubicBezTo>
                <a:cubicBezTo>
                  <a:pt x="1933452" y="449770"/>
                  <a:pt x="1916974" y="385858"/>
                  <a:pt x="1952788" y="342900"/>
                </a:cubicBezTo>
                <a:cubicBezTo>
                  <a:pt x="1984696" y="304610"/>
                  <a:pt x="2041179" y="303276"/>
                  <a:pt x="2086900" y="306515"/>
                </a:cubicBezTo>
                <a:cubicBezTo>
                  <a:pt x="2096710" y="307182"/>
                  <a:pt x="2106140" y="308324"/>
                  <a:pt x="2113760" y="314135"/>
                </a:cubicBezTo>
                <a:cubicBezTo>
                  <a:pt x="2121094" y="319755"/>
                  <a:pt x="2124714" y="328327"/>
                  <a:pt x="2127476" y="336804"/>
                </a:cubicBezTo>
                <a:cubicBezTo>
                  <a:pt x="2136335" y="363569"/>
                  <a:pt x="2140049" y="392240"/>
                  <a:pt x="2143573" y="419957"/>
                </a:cubicBezTo>
                <a:cubicBezTo>
                  <a:pt x="2149002" y="462248"/>
                  <a:pt x="2154146" y="502253"/>
                  <a:pt x="2176054" y="536353"/>
                </a:cubicBezTo>
                <a:cubicBezTo>
                  <a:pt x="2185007" y="550259"/>
                  <a:pt x="2196627" y="562737"/>
                  <a:pt x="2207867" y="574738"/>
                </a:cubicBezTo>
                <a:cubicBezTo>
                  <a:pt x="2213106" y="580358"/>
                  <a:pt x="2218345" y="585978"/>
                  <a:pt x="2223393" y="591789"/>
                </a:cubicBezTo>
                <a:cubicBezTo>
                  <a:pt x="2274352" y="650558"/>
                  <a:pt x="2302545" y="728853"/>
                  <a:pt x="2300736" y="806577"/>
                </a:cubicBezTo>
                <a:cubicBezTo>
                  <a:pt x="2300641" y="812768"/>
                  <a:pt x="2300259" y="819055"/>
                  <a:pt x="2299974" y="825246"/>
                </a:cubicBezTo>
                <a:cubicBezTo>
                  <a:pt x="2299021" y="843058"/>
                  <a:pt x="2298069" y="861346"/>
                  <a:pt x="2301688" y="878682"/>
                </a:cubicBezTo>
                <a:cubicBezTo>
                  <a:pt x="2306070" y="899732"/>
                  <a:pt x="2320643" y="923068"/>
                  <a:pt x="2343027" y="927735"/>
                </a:cubicBezTo>
                <a:cubicBezTo>
                  <a:pt x="2360077" y="931259"/>
                  <a:pt x="2379698" y="923258"/>
                  <a:pt x="2393033" y="907257"/>
                </a:cubicBezTo>
                <a:cubicBezTo>
                  <a:pt x="2403796" y="894398"/>
                  <a:pt x="2410845" y="877062"/>
                  <a:pt x="2415417" y="852869"/>
                </a:cubicBezTo>
                <a:cubicBezTo>
                  <a:pt x="2428466" y="783527"/>
                  <a:pt x="2414083" y="711423"/>
                  <a:pt x="2400272" y="641699"/>
                </a:cubicBezTo>
                <a:cubicBezTo>
                  <a:pt x="2385223" y="565976"/>
                  <a:pt x="2369697" y="487680"/>
                  <a:pt x="2388842" y="412242"/>
                </a:cubicBezTo>
                <a:cubicBezTo>
                  <a:pt x="2389699" y="408908"/>
                  <a:pt x="2390652" y="405480"/>
                  <a:pt x="2391509" y="402145"/>
                </a:cubicBezTo>
                <a:cubicBezTo>
                  <a:pt x="2395509" y="387477"/>
                  <a:pt x="2399320" y="373570"/>
                  <a:pt x="2397891" y="359474"/>
                </a:cubicBezTo>
                <a:cubicBezTo>
                  <a:pt x="2396272" y="343567"/>
                  <a:pt x="2384175" y="326803"/>
                  <a:pt x="2368744" y="326803"/>
                </a:cubicBezTo>
                <a:cubicBezTo>
                  <a:pt x="2368554" y="326803"/>
                  <a:pt x="2368363" y="326803"/>
                  <a:pt x="2368268" y="326803"/>
                </a:cubicBezTo>
                <a:cubicBezTo>
                  <a:pt x="2357600" y="327088"/>
                  <a:pt x="2349409" y="333851"/>
                  <a:pt x="2343884" y="346996"/>
                </a:cubicBezTo>
                <a:cubicBezTo>
                  <a:pt x="2339312" y="357949"/>
                  <a:pt x="2336931" y="373285"/>
                  <a:pt x="2337312" y="388906"/>
                </a:cubicBezTo>
                <a:lnTo>
                  <a:pt x="2339979" y="499872"/>
                </a:lnTo>
                <a:cubicBezTo>
                  <a:pt x="2340169" y="508826"/>
                  <a:pt x="2340455" y="519874"/>
                  <a:pt x="2334931" y="529209"/>
                </a:cubicBezTo>
                <a:cubicBezTo>
                  <a:pt x="2330549" y="536543"/>
                  <a:pt x="2323024" y="541592"/>
                  <a:pt x="2313785" y="543306"/>
                </a:cubicBezTo>
                <a:cubicBezTo>
                  <a:pt x="2302165" y="545497"/>
                  <a:pt x="2289211" y="542258"/>
                  <a:pt x="2279971" y="535019"/>
                </a:cubicBezTo>
                <a:cubicBezTo>
                  <a:pt x="2264065" y="522446"/>
                  <a:pt x="2257492" y="501682"/>
                  <a:pt x="2253587" y="484918"/>
                </a:cubicBezTo>
                <a:cubicBezTo>
                  <a:pt x="2236919" y="413671"/>
                  <a:pt x="2246729" y="344805"/>
                  <a:pt x="2280638" y="296132"/>
                </a:cubicBezTo>
                <a:cubicBezTo>
                  <a:pt x="2310070" y="254127"/>
                  <a:pt x="2358553" y="229553"/>
                  <a:pt x="2404939" y="229553"/>
                </a:cubicBezTo>
                <a:close/>
                <a:moveTo>
                  <a:pt x="791594" y="229361"/>
                </a:moveTo>
                <a:cubicBezTo>
                  <a:pt x="806454" y="229361"/>
                  <a:pt x="821122" y="232505"/>
                  <a:pt x="835314" y="238982"/>
                </a:cubicBezTo>
                <a:lnTo>
                  <a:pt x="842648" y="242316"/>
                </a:lnTo>
                <a:lnTo>
                  <a:pt x="838457" y="249173"/>
                </a:lnTo>
                <a:cubicBezTo>
                  <a:pt x="737397" y="415099"/>
                  <a:pt x="774830" y="653414"/>
                  <a:pt x="921801" y="780383"/>
                </a:cubicBezTo>
                <a:cubicBezTo>
                  <a:pt x="960377" y="813720"/>
                  <a:pt x="1006479" y="841247"/>
                  <a:pt x="1051056" y="867822"/>
                </a:cubicBezTo>
                <a:cubicBezTo>
                  <a:pt x="1131637" y="915923"/>
                  <a:pt x="1215076" y="965739"/>
                  <a:pt x="1255462" y="1051369"/>
                </a:cubicBezTo>
                <a:cubicBezTo>
                  <a:pt x="1306135" y="1158811"/>
                  <a:pt x="1269654" y="1275969"/>
                  <a:pt x="1234412" y="1389221"/>
                </a:cubicBezTo>
                <a:cubicBezTo>
                  <a:pt x="1208885" y="1471136"/>
                  <a:pt x="1182596" y="1555813"/>
                  <a:pt x="1187548" y="1638300"/>
                </a:cubicBezTo>
                <a:cubicBezTo>
                  <a:pt x="1194787" y="1758791"/>
                  <a:pt x="1267654" y="1862613"/>
                  <a:pt x="1338139" y="1962912"/>
                </a:cubicBezTo>
                <a:cubicBezTo>
                  <a:pt x="1405004" y="2058162"/>
                  <a:pt x="1474251" y="2156650"/>
                  <a:pt x="1490444" y="2271426"/>
                </a:cubicBezTo>
                <a:cubicBezTo>
                  <a:pt x="1501493" y="2349150"/>
                  <a:pt x="1486919" y="2427541"/>
                  <a:pt x="1472918" y="2503265"/>
                </a:cubicBezTo>
                <a:cubicBezTo>
                  <a:pt x="1465298" y="2544127"/>
                  <a:pt x="1457487" y="2586418"/>
                  <a:pt x="1453772" y="2628042"/>
                </a:cubicBezTo>
                <a:cubicBezTo>
                  <a:pt x="1443200" y="2746343"/>
                  <a:pt x="1481204" y="2883122"/>
                  <a:pt x="1589694" y="2921794"/>
                </a:cubicBezTo>
                <a:cubicBezTo>
                  <a:pt x="1605410" y="2927413"/>
                  <a:pt x="1627794" y="2931985"/>
                  <a:pt x="1645415" y="2922078"/>
                </a:cubicBezTo>
                <a:cubicBezTo>
                  <a:pt x="1666942" y="2909887"/>
                  <a:pt x="1675324" y="2880645"/>
                  <a:pt x="1671037" y="2832830"/>
                </a:cubicBezTo>
                <a:cubicBezTo>
                  <a:pt x="1668847" y="2808827"/>
                  <a:pt x="1666370" y="2784824"/>
                  <a:pt x="1663798" y="2760821"/>
                </a:cubicBezTo>
                <a:cubicBezTo>
                  <a:pt x="1654655" y="2674334"/>
                  <a:pt x="1645225" y="2584894"/>
                  <a:pt x="1653130" y="2496693"/>
                </a:cubicBezTo>
                <a:cubicBezTo>
                  <a:pt x="1659893" y="2421255"/>
                  <a:pt x="1687516" y="2282094"/>
                  <a:pt x="1796005" y="2196750"/>
                </a:cubicBezTo>
                <a:cubicBezTo>
                  <a:pt x="1878016" y="2132266"/>
                  <a:pt x="1987268" y="2114740"/>
                  <a:pt x="2083470" y="2106168"/>
                </a:cubicBezTo>
                <a:cubicBezTo>
                  <a:pt x="2132715" y="2101786"/>
                  <a:pt x="2185007" y="2098738"/>
                  <a:pt x="2235013" y="2113978"/>
                </a:cubicBezTo>
                <a:cubicBezTo>
                  <a:pt x="2292925" y="2131695"/>
                  <a:pt x="2341598" y="2177129"/>
                  <a:pt x="2368363" y="2238565"/>
                </a:cubicBezTo>
                <a:cubicBezTo>
                  <a:pt x="2395128" y="2300001"/>
                  <a:pt x="2395319" y="2366581"/>
                  <a:pt x="2368839" y="2421064"/>
                </a:cubicBezTo>
                <a:cubicBezTo>
                  <a:pt x="2319500" y="2522696"/>
                  <a:pt x="2203295" y="2568892"/>
                  <a:pt x="2100805" y="2609564"/>
                </a:cubicBezTo>
                <a:lnTo>
                  <a:pt x="2085566" y="2615660"/>
                </a:lnTo>
                <a:cubicBezTo>
                  <a:pt x="1938976" y="2674144"/>
                  <a:pt x="1861061" y="2746057"/>
                  <a:pt x="1847345" y="2835402"/>
                </a:cubicBezTo>
                <a:cubicBezTo>
                  <a:pt x="1828200" y="2960179"/>
                  <a:pt x="1945453" y="3063335"/>
                  <a:pt x="2051752" y="3113626"/>
                </a:cubicBezTo>
                <a:cubicBezTo>
                  <a:pt x="2082708" y="3128295"/>
                  <a:pt x="2115569" y="3141535"/>
                  <a:pt x="2147287" y="3154394"/>
                </a:cubicBezTo>
                <a:cubicBezTo>
                  <a:pt x="2233108" y="3189065"/>
                  <a:pt x="2321976" y="3224879"/>
                  <a:pt x="2385984" y="3293268"/>
                </a:cubicBezTo>
                <a:cubicBezTo>
                  <a:pt x="2492854" y="3407473"/>
                  <a:pt x="2497522" y="3570255"/>
                  <a:pt x="2501999" y="3727799"/>
                </a:cubicBezTo>
                <a:cubicBezTo>
                  <a:pt x="2505904" y="3864388"/>
                  <a:pt x="2509904" y="4005548"/>
                  <a:pt x="2579056" y="4117657"/>
                </a:cubicBezTo>
                <a:cubicBezTo>
                  <a:pt x="2605535" y="4160615"/>
                  <a:pt x="2641350" y="4198239"/>
                  <a:pt x="2675925" y="4234624"/>
                </a:cubicBezTo>
                <a:cubicBezTo>
                  <a:pt x="2713358" y="4273963"/>
                  <a:pt x="2752030" y="4314634"/>
                  <a:pt x="2779748" y="4362640"/>
                </a:cubicBezTo>
                <a:cubicBezTo>
                  <a:pt x="2842517" y="4471129"/>
                  <a:pt x="2842517" y="4601431"/>
                  <a:pt x="2834231" y="4714684"/>
                </a:cubicBezTo>
                <a:cubicBezTo>
                  <a:pt x="2832611" y="4736497"/>
                  <a:pt x="2830706" y="4758404"/>
                  <a:pt x="2828801" y="4780407"/>
                </a:cubicBezTo>
                <a:cubicBezTo>
                  <a:pt x="2820419" y="4875846"/>
                  <a:pt x="2811847" y="4974622"/>
                  <a:pt x="2830992" y="5068919"/>
                </a:cubicBezTo>
                <a:cubicBezTo>
                  <a:pt x="2851185" y="5167979"/>
                  <a:pt x="2918908" y="5293709"/>
                  <a:pt x="3043209" y="5322094"/>
                </a:cubicBezTo>
                <a:lnTo>
                  <a:pt x="3040066" y="5336000"/>
                </a:lnTo>
                <a:cubicBezTo>
                  <a:pt x="2909097" y="5306092"/>
                  <a:pt x="2838041" y="5174932"/>
                  <a:pt x="2816990" y="5071776"/>
                </a:cubicBezTo>
                <a:cubicBezTo>
                  <a:pt x="2797369" y="4975383"/>
                  <a:pt x="2806132" y="4875656"/>
                  <a:pt x="2814514" y="4779168"/>
                </a:cubicBezTo>
                <a:cubicBezTo>
                  <a:pt x="2816419" y="4757260"/>
                  <a:pt x="2818324" y="4735448"/>
                  <a:pt x="2819943" y="4713637"/>
                </a:cubicBezTo>
                <a:cubicBezTo>
                  <a:pt x="2828039" y="4602574"/>
                  <a:pt x="2828135" y="4474940"/>
                  <a:pt x="2767365" y="4369784"/>
                </a:cubicBezTo>
                <a:cubicBezTo>
                  <a:pt x="2740504" y="4323302"/>
                  <a:pt x="2702404" y="4283202"/>
                  <a:pt x="2665543" y="4244530"/>
                </a:cubicBezTo>
                <a:cubicBezTo>
                  <a:pt x="2630396" y="4207573"/>
                  <a:pt x="2594105" y="4169473"/>
                  <a:pt x="2566864" y="4125277"/>
                </a:cubicBezTo>
                <a:cubicBezTo>
                  <a:pt x="2495617" y="4009929"/>
                  <a:pt x="2491616" y="3866769"/>
                  <a:pt x="2487616" y="3728371"/>
                </a:cubicBezTo>
                <a:cubicBezTo>
                  <a:pt x="2483044" y="3566446"/>
                  <a:pt x="2478662" y="3413474"/>
                  <a:pt x="2375507" y="3303270"/>
                </a:cubicBezTo>
                <a:cubicBezTo>
                  <a:pt x="2313594" y="3237166"/>
                  <a:pt x="2226345" y="3201924"/>
                  <a:pt x="2141954" y="3167919"/>
                </a:cubicBezTo>
                <a:cubicBezTo>
                  <a:pt x="2109950" y="3155061"/>
                  <a:pt x="2076993" y="3141726"/>
                  <a:pt x="2045561" y="3126867"/>
                </a:cubicBezTo>
                <a:cubicBezTo>
                  <a:pt x="1934880" y="3074384"/>
                  <a:pt x="1812865" y="2966085"/>
                  <a:pt x="1833153" y="2833592"/>
                </a:cubicBezTo>
                <a:cubicBezTo>
                  <a:pt x="1847726" y="2738818"/>
                  <a:pt x="1928498" y="2663380"/>
                  <a:pt x="2080136" y="2602801"/>
                </a:cubicBezTo>
                <a:lnTo>
                  <a:pt x="2095471" y="2596705"/>
                </a:lnTo>
                <a:cubicBezTo>
                  <a:pt x="2200437" y="2554986"/>
                  <a:pt x="2308927" y="2511933"/>
                  <a:pt x="2355885" y="2415254"/>
                </a:cubicBezTo>
                <a:cubicBezTo>
                  <a:pt x="2380555" y="2364486"/>
                  <a:pt x="2380269" y="2302383"/>
                  <a:pt x="2355123" y="2244661"/>
                </a:cubicBezTo>
                <a:cubicBezTo>
                  <a:pt x="2329977" y="2187035"/>
                  <a:pt x="2284638" y="2144458"/>
                  <a:pt x="2230727" y="2127980"/>
                </a:cubicBezTo>
                <a:cubicBezTo>
                  <a:pt x="2183197" y="2113502"/>
                  <a:pt x="2132524" y="2116455"/>
                  <a:pt x="2084613" y="2120741"/>
                </a:cubicBezTo>
                <a:cubicBezTo>
                  <a:pt x="1990601" y="2129123"/>
                  <a:pt x="1883826" y="2146173"/>
                  <a:pt x="1804769" y="2208371"/>
                </a:cubicBezTo>
                <a:cubicBezTo>
                  <a:pt x="1700470" y="2290381"/>
                  <a:pt x="1673895" y="2425255"/>
                  <a:pt x="1667323" y="2498407"/>
                </a:cubicBezTo>
                <a:cubicBezTo>
                  <a:pt x="1659513" y="2585180"/>
                  <a:pt x="1668847" y="2673953"/>
                  <a:pt x="1677896" y="2759773"/>
                </a:cubicBezTo>
                <a:cubicBezTo>
                  <a:pt x="1680467" y="2783871"/>
                  <a:pt x="1682944" y="2807874"/>
                  <a:pt x="1685135" y="2831973"/>
                </a:cubicBezTo>
                <a:cubicBezTo>
                  <a:pt x="1686944" y="2851880"/>
                  <a:pt x="1692373" y="2912364"/>
                  <a:pt x="1652369" y="2934938"/>
                </a:cubicBezTo>
                <a:cubicBezTo>
                  <a:pt x="1630080" y="2947511"/>
                  <a:pt x="1603315" y="2942272"/>
                  <a:pt x="1584836" y="2935700"/>
                </a:cubicBezTo>
                <a:cubicBezTo>
                  <a:pt x="1469107" y="2894457"/>
                  <a:pt x="1428436" y="2751010"/>
                  <a:pt x="1439485" y="2627185"/>
                </a:cubicBezTo>
                <a:cubicBezTo>
                  <a:pt x="1443295" y="2584894"/>
                  <a:pt x="1451106" y="2542317"/>
                  <a:pt x="1458821" y="2501074"/>
                </a:cubicBezTo>
                <a:cubicBezTo>
                  <a:pt x="1472632" y="2426398"/>
                  <a:pt x="1487014" y="2349246"/>
                  <a:pt x="1476346" y="2273808"/>
                </a:cubicBezTo>
                <a:cubicBezTo>
                  <a:pt x="1460535" y="2162365"/>
                  <a:pt x="1392431" y="2065305"/>
                  <a:pt x="1326423" y="1971484"/>
                </a:cubicBezTo>
                <a:cubicBezTo>
                  <a:pt x="1254795" y="1869471"/>
                  <a:pt x="1180691" y="1764030"/>
                  <a:pt x="1173261" y="1639538"/>
                </a:cubicBezTo>
                <a:cubicBezTo>
                  <a:pt x="1168118" y="1554480"/>
                  <a:pt x="1194883" y="1468469"/>
                  <a:pt x="1220791" y="1385316"/>
                </a:cubicBezTo>
                <a:cubicBezTo>
                  <a:pt x="1256795" y="1269587"/>
                  <a:pt x="1290895" y="1160240"/>
                  <a:pt x="1242603" y="1057846"/>
                </a:cubicBezTo>
                <a:cubicBezTo>
                  <a:pt x="1204027" y="976121"/>
                  <a:pt x="1126207" y="929639"/>
                  <a:pt x="1043816" y="880395"/>
                </a:cubicBezTo>
                <a:cubicBezTo>
                  <a:pt x="998763" y="853439"/>
                  <a:pt x="952091" y="825627"/>
                  <a:pt x="912562" y="791527"/>
                </a:cubicBezTo>
                <a:cubicBezTo>
                  <a:pt x="762638" y="661987"/>
                  <a:pt x="722919" y="420528"/>
                  <a:pt x="822074" y="249269"/>
                </a:cubicBezTo>
                <a:cubicBezTo>
                  <a:pt x="791689" y="238410"/>
                  <a:pt x="758733" y="244316"/>
                  <a:pt x="728348" y="266318"/>
                </a:cubicBezTo>
                <a:cubicBezTo>
                  <a:pt x="680723" y="300799"/>
                  <a:pt x="650624" y="366712"/>
                  <a:pt x="656720" y="423100"/>
                </a:cubicBezTo>
                <a:cubicBezTo>
                  <a:pt x="665483" y="503967"/>
                  <a:pt x="715394" y="573500"/>
                  <a:pt x="763591" y="640746"/>
                </a:cubicBezTo>
                <a:cubicBezTo>
                  <a:pt x="775307" y="657034"/>
                  <a:pt x="787308" y="673798"/>
                  <a:pt x="798643" y="690562"/>
                </a:cubicBezTo>
                <a:cubicBezTo>
                  <a:pt x="824931" y="729519"/>
                  <a:pt x="851411" y="776192"/>
                  <a:pt x="848268" y="827055"/>
                </a:cubicBezTo>
                <a:cubicBezTo>
                  <a:pt x="846458" y="856297"/>
                  <a:pt x="831123" y="885920"/>
                  <a:pt x="808168" y="904303"/>
                </a:cubicBezTo>
                <a:cubicBezTo>
                  <a:pt x="790070" y="918876"/>
                  <a:pt x="768830" y="925068"/>
                  <a:pt x="748255" y="921829"/>
                </a:cubicBezTo>
                <a:cubicBezTo>
                  <a:pt x="723586" y="917924"/>
                  <a:pt x="703488" y="902207"/>
                  <a:pt x="685486" y="885825"/>
                </a:cubicBezTo>
                <a:cubicBezTo>
                  <a:pt x="517179" y="732662"/>
                  <a:pt x="448694" y="474535"/>
                  <a:pt x="518798" y="258032"/>
                </a:cubicBezTo>
                <a:lnTo>
                  <a:pt x="532419" y="262413"/>
                </a:lnTo>
                <a:cubicBezTo>
                  <a:pt x="463934" y="473678"/>
                  <a:pt x="530895" y="725709"/>
                  <a:pt x="695106" y="875252"/>
                </a:cubicBezTo>
                <a:cubicBezTo>
                  <a:pt x="711489" y="890111"/>
                  <a:pt x="729491" y="904398"/>
                  <a:pt x="750446" y="907732"/>
                </a:cubicBezTo>
                <a:cubicBezTo>
                  <a:pt x="771687" y="911066"/>
                  <a:pt x="788641" y="901636"/>
                  <a:pt x="799214" y="893159"/>
                </a:cubicBezTo>
                <a:cubicBezTo>
                  <a:pt x="819121" y="877157"/>
                  <a:pt x="832457" y="851535"/>
                  <a:pt x="833980" y="826198"/>
                </a:cubicBezTo>
                <a:cubicBezTo>
                  <a:pt x="836838" y="779525"/>
                  <a:pt x="811692" y="735425"/>
                  <a:pt x="786831" y="698563"/>
                </a:cubicBezTo>
                <a:cubicBezTo>
                  <a:pt x="775687" y="682085"/>
                  <a:pt x="763686" y="665321"/>
                  <a:pt x="752066" y="649128"/>
                </a:cubicBezTo>
                <a:cubicBezTo>
                  <a:pt x="702726" y="580358"/>
                  <a:pt x="651767" y="509301"/>
                  <a:pt x="642528" y="424719"/>
                </a:cubicBezTo>
                <a:cubicBezTo>
                  <a:pt x="635765" y="362521"/>
                  <a:pt x="667674" y="292703"/>
                  <a:pt x="719966" y="254889"/>
                </a:cubicBezTo>
                <a:cubicBezTo>
                  <a:pt x="742921" y="237743"/>
                  <a:pt x="767496" y="229361"/>
                  <a:pt x="791594" y="229361"/>
                </a:cubicBezTo>
                <a:close/>
                <a:moveTo>
                  <a:pt x="5799458" y="69246"/>
                </a:moveTo>
                <a:lnTo>
                  <a:pt x="5801173" y="74485"/>
                </a:lnTo>
                <a:cubicBezTo>
                  <a:pt x="5853179" y="238029"/>
                  <a:pt x="5805173" y="428529"/>
                  <a:pt x="5654392" y="656939"/>
                </a:cubicBezTo>
                <a:cubicBezTo>
                  <a:pt x="5588670" y="756475"/>
                  <a:pt x="5505517" y="866775"/>
                  <a:pt x="5387597" y="929925"/>
                </a:cubicBezTo>
                <a:cubicBezTo>
                  <a:pt x="5341401" y="954690"/>
                  <a:pt x="5291014" y="971359"/>
                  <a:pt x="5242341" y="987552"/>
                </a:cubicBezTo>
                <a:cubicBezTo>
                  <a:pt x="5193097" y="1003935"/>
                  <a:pt x="5142233" y="1020794"/>
                  <a:pt x="5096418" y="1045845"/>
                </a:cubicBezTo>
                <a:cubicBezTo>
                  <a:pt x="5007740" y="1094232"/>
                  <a:pt x="4931350" y="1196816"/>
                  <a:pt x="4964401" y="1291780"/>
                </a:cubicBezTo>
                <a:cubicBezTo>
                  <a:pt x="4982689" y="1344168"/>
                  <a:pt x="5026981" y="1378648"/>
                  <a:pt x="5073844" y="1415224"/>
                </a:cubicBezTo>
                <a:cubicBezTo>
                  <a:pt x="5093084" y="1430179"/>
                  <a:pt x="5112896" y="1445609"/>
                  <a:pt x="5130613" y="1462373"/>
                </a:cubicBezTo>
                <a:cubicBezTo>
                  <a:pt x="5268344" y="1592294"/>
                  <a:pt x="5277393" y="1835944"/>
                  <a:pt x="5149758" y="1973580"/>
                </a:cubicBezTo>
                <a:cubicBezTo>
                  <a:pt x="5138138" y="1986153"/>
                  <a:pt x="5126422" y="1995011"/>
                  <a:pt x="5113944" y="2000916"/>
                </a:cubicBezTo>
                <a:cubicBezTo>
                  <a:pt x="5047936" y="2031682"/>
                  <a:pt x="4992024" y="1975580"/>
                  <a:pt x="4947066" y="1930431"/>
                </a:cubicBezTo>
                <a:lnTo>
                  <a:pt x="4937541" y="1920906"/>
                </a:lnTo>
                <a:cubicBezTo>
                  <a:pt x="4792094" y="1776507"/>
                  <a:pt x="4546064" y="1740694"/>
                  <a:pt x="4365374" y="1837372"/>
                </a:cubicBezTo>
                <a:cubicBezTo>
                  <a:pt x="4330513" y="1856041"/>
                  <a:pt x="4249265" y="1908048"/>
                  <a:pt x="4246788" y="1988534"/>
                </a:cubicBezTo>
                <a:cubicBezTo>
                  <a:pt x="4245740" y="2021586"/>
                  <a:pt x="4258123" y="2052447"/>
                  <a:pt x="4271267" y="2085022"/>
                </a:cubicBezTo>
                <a:cubicBezTo>
                  <a:pt x="4280030" y="2106644"/>
                  <a:pt x="4288984" y="2129028"/>
                  <a:pt x="4293841" y="2152269"/>
                </a:cubicBezTo>
                <a:cubicBezTo>
                  <a:pt x="4310796" y="2234660"/>
                  <a:pt x="4274220" y="2315813"/>
                  <a:pt x="4238501" y="2385441"/>
                </a:cubicBezTo>
                <a:lnTo>
                  <a:pt x="4232882" y="2396490"/>
                </a:lnTo>
                <a:cubicBezTo>
                  <a:pt x="4198306" y="2463641"/>
                  <a:pt x="4162682" y="2533173"/>
                  <a:pt x="4165444" y="2606992"/>
                </a:cubicBezTo>
                <a:cubicBezTo>
                  <a:pt x="4167159" y="2651474"/>
                  <a:pt x="4190209" y="2698242"/>
                  <a:pt x="4224309" y="2726055"/>
                </a:cubicBezTo>
                <a:cubicBezTo>
                  <a:pt x="4241930" y="2740438"/>
                  <a:pt x="4270505" y="2756344"/>
                  <a:pt x="4306415" y="2750344"/>
                </a:cubicBezTo>
                <a:cubicBezTo>
                  <a:pt x="4315844" y="2748820"/>
                  <a:pt x="4324893" y="2745867"/>
                  <a:pt x="4334608" y="2742819"/>
                </a:cubicBezTo>
                <a:cubicBezTo>
                  <a:pt x="4348801" y="2738342"/>
                  <a:pt x="4363374" y="2733675"/>
                  <a:pt x="4378995" y="2733580"/>
                </a:cubicBezTo>
                <a:cubicBezTo>
                  <a:pt x="4398235" y="2733770"/>
                  <a:pt x="4415761" y="2740152"/>
                  <a:pt x="4432811" y="2746629"/>
                </a:cubicBezTo>
                <a:cubicBezTo>
                  <a:pt x="4441003" y="2749772"/>
                  <a:pt x="4449480" y="2752915"/>
                  <a:pt x="4457767" y="2755297"/>
                </a:cubicBezTo>
                <a:cubicBezTo>
                  <a:pt x="4540825" y="2778347"/>
                  <a:pt x="4621501" y="2717197"/>
                  <a:pt x="4652362" y="2689955"/>
                </a:cubicBezTo>
                <a:cubicBezTo>
                  <a:pt x="4674175" y="2670619"/>
                  <a:pt x="4694749" y="2648902"/>
                  <a:pt x="4714656" y="2627852"/>
                </a:cubicBezTo>
                <a:cubicBezTo>
                  <a:pt x="4744850" y="2595943"/>
                  <a:pt x="4776188" y="2562891"/>
                  <a:pt x="4812954" y="2536983"/>
                </a:cubicBezTo>
                <a:cubicBezTo>
                  <a:pt x="4985547" y="2415445"/>
                  <a:pt x="5210813" y="2486596"/>
                  <a:pt x="5299586" y="2522791"/>
                </a:cubicBezTo>
                <a:cubicBezTo>
                  <a:pt x="5461130" y="2588704"/>
                  <a:pt x="5577812" y="2692050"/>
                  <a:pt x="5628104" y="2813875"/>
                </a:cubicBezTo>
                <a:cubicBezTo>
                  <a:pt x="5666775" y="2907506"/>
                  <a:pt x="5667727" y="3013710"/>
                  <a:pt x="5663632" y="3105245"/>
                </a:cubicBezTo>
                <a:cubicBezTo>
                  <a:pt x="5659060" y="3205162"/>
                  <a:pt x="5647154" y="3309461"/>
                  <a:pt x="5590766" y="3394424"/>
                </a:cubicBezTo>
                <a:cubicBezTo>
                  <a:pt x="5537616" y="3474720"/>
                  <a:pt x="5426650" y="3538061"/>
                  <a:pt x="5325685" y="3497389"/>
                </a:cubicBezTo>
                <a:cubicBezTo>
                  <a:pt x="5309588" y="3490912"/>
                  <a:pt x="5297586" y="3483007"/>
                  <a:pt x="5289109" y="3473196"/>
                </a:cubicBezTo>
                <a:cubicBezTo>
                  <a:pt x="5268916" y="3449955"/>
                  <a:pt x="5268154" y="3417284"/>
                  <a:pt x="5267487" y="3388423"/>
                </a:cubicBezTo>
                <a:lnTo>
                  <a:pt x="5267296" y="3382137"/>
                </a:lnTo>
                <a:cubicBezTo>
                  <a:pt x="5261677" y="3167253"/>
                  <a:pt x="5116516" y="2966466"/>
                  <a:pt x="4914205" y="2893885"/>
                </a:cubicBezTo>
                <a:cubicBezTo>
                  <a:pt x="4846958" y="2869692"/>
                  <a:pt x="4785903" y="2864072"/>
                  <a:pt x="4732849" y="2876931"/>
                </a:cubicBezTo>
                <a:cubicBezTo>
                  <a:pt x="4604261" y="2908268"/>
                  <a:pt x="4533586" y="3045999"/>
                  <a:pt x="4522251" y="3160681"/>
                </a:cubicBezTo>
                <a:cubicBezTo>
                  <a:pt x="4510821" y="3276790"/>
                  <a:pt x="4542253" y="3393567"/>
                  <a:pt x="4572638" y="3506438"/>
                </a:cubicBezTo>
                <a:lnTo>
                  <a:pt x="4580830" y="3537109"/>
                </a:lnTo>
                <a:cubicBezTo>
                  <a:pt x="4612358" y="3655504"/>
                  <a:pt x="4643218" y="3792474"/>
                  <a:pt x="4609691" y="3920966"/>
                </a:cubicBezTo>
                <a:cubicBezTo>
                  <a:pt x="4598451" y="3964114"/>
                  <a:pt x="4581973" y="3998023"/>
                  <a:pt x="4559303" y="4024693"/>
                </a:cubicBezTo>
                <a:cubicBezTo>
                  <a:pt x="4516965" y="4074604"/>
                  <a:pt x="4458314" y="4096321"/>
                  <a:pt x="4393318" y="4102322"/>
                </a:cubicBezTo>
                <a:cubicBezTo>
                  <a:pt x="4328322" y="4108322"/>
                  <a:pt x="4256980" y="4098607"/>
                  <a:pt x="4189257" y="4085653"/>
                </a:cubicBezTo>
                <a:cubicBezTo>
                  <a:pt x="4166778" y="4081367"/>
                  <a:pt x="4138774" y="4076033"/>
                  <a:pt x="4119153" y="4057364"/>
                </a:cubicBezTo>
                <a:cubicBezTo>
                  <a:pt x="4081053" y="4021169"/>
                  <a:pt x="4094959" y="3960209"/>
                  <a:pt x="4111342" y="3911155"/>
                </a:cubicBezTo>
                <a:cubicBezTo>
                  <a:pt x="4155539" y="3778663"/>
                  <a:pt x="4200877" y="3606070"/>
                  <a:pt x="4159158" y="3446335"/>
                </a:cubicBezTo>
                <a:cubicBezTo>
                  <a:pt x="4142775" y="3383851"/>
                  <a:pt x="4113533" y="3324415"/>
                  <a:pt x="4085149" y="3266980"/>
                </a:cubicBezTo>
                <a:cubicBezTo>
                  <a:pt x="4060860" y="3217640"/>
                  <a:pt x="4035714" y="3166681"/>
                  <a:pt x="4018474" y="3113437"/>
                </a:cubicBezTo>
                <a:cubicBezTo>
                  <a:pt x="4014187" y="3100197"/>
                  <a:pt x="4010377" y="3086671"/>
                  <a:pt x="4006663" y="3073622"/>
                </a:cubicBezTo>
                <a:cubicBezTo>
                  <a:pt x="3998185" y="3043714"/>
                  <a:pt x="3989327" y="3012757"/>
                  <a:pt x="3975135" y="2984944"/>
                </a:cubicBezTo>
                <a:cubicBezTo>
                  <a:pt x="3942178" y="2920365"/>
                  <a:pt x="3881885" y="2874359"/>
                  <a:pt x="3823592" y="2829877"/>
                </a:cubicBezTo>
                <a:cubicBezTo>
                  <a:pt x="3807209" y="2817399"/>
                  <a:pt x="3790350" y="2804541"/>
                  <a:pt x="3774253" y="2791396"/>
                </a:cubicBezTo>
                <a:cubicBezTo>
                  <a:pt x="3718246" y="2745676"/>
                  <a:pt x="3627282" y="2652712"/>
                  <a:pt x="3647475" y="2544223"/>
                </a:cubicBezTo>
                <a:cubicBezTo>
                  <a:pt x="3659381" y="2480214"/>
                  <a:pt x="3706054" y="2432971"/>
                  <a:pt x="3751202" y="2387346"/>
                </a:cubicBezTo>
                <a:cubicBezTo>
                  <a:pt x="3773586" y="2364676"/>
                  <a:pt x="3796636" y="2341340"/>
                  <a:pt x="3815210" y="2316289"/>
                </a:cubicBezTo>
                <a:cubicBezTo>
                  <a:pt x="3884266" y="2222754"/>
                  <a:pt x="3893887" y="2091023"/>
                  <a:pt x="3838927" y="1988534"/>
                </a:cubicBezTo>
                <a:cubicBezTo>
                  <a:pt x="3830831" y="1973389"/>
                  <a:pt x="3821211" y="1958625"/>
                  <a:pt x="3811972" y="1944338"/>
                </a:cubicBezTo>
                <a:cubicBezTo>
                  <a:pt x="3797779" y="1922430"/>
                  <a:pt x="3783111" y="1899761"/>
                  <a:pt x="3773015" y="1874901"/>
                </a:cubicBezTo>
                <a:cubicBezTo>
                  <a:pt x="3747107" y="1811274"/>
                  <a:pt x="3753583" y="1740694"/>
                  <a:pt x="3762156" y="1686211"/>
                </a:cubicBezTo>
                <a:cubicBezTo>
                  <a:pt x="3788921" y="1516094"/>
                  <a:pt x="3859787" y="1355598"/>
                  <a:pt x="3928272" y="1200340"/>
                </a:cubicBezTo>
                <a:cubicBezTo>
                  <a:pt x="3954656" y="1140619"/>
                  <a:pt x="3981898" y="1078801"/>
                  <a:pt x="4006282" y="1017365"/>
                </a:cubicBezTo>
                <a:cubicBezTo>
                  <a:pt x="4117248" y="737330"/>
                  <a:pt x="4133631" y="512635"/>
                  <a:pt x="4056193" y="330612"/>
                </a:cubicBezTo>
                <a:lnTo>
                  <a:pt x="4069337" y="324993"/>
                </a:lnTo>
                <a:cubicBezTo>
                  <a:pt x="4148204" y="510730"/>
                  <a:pt x="4131916" y="738854"/>
                  <a:pt x="4019521" y="1022604"/>
                </a:cubicBezTo>
                <a:cubicBezTo>
                  <a:pt x="3995137" y="1084230"/>
                  <a:pt x="3967801" y="1146143"/>
                  <a:pt x="3941321" y="1206055"/>
                </a:cubicBezTo>
                <a:cubicBezTo>
                  <a:pt x="3873217" y="1360455"/>
                  <a:pt x="3802733" y="1520095"/>
                  <a:pt x="3776253" y="1688401"/>
                </a:cubicBezTo>
                <a:cubicBezTo>
                  <a:pt x="3767966" y="1740979"/>
                  <a:pt x="3761680" y="1809083"/>
                  <a:pt x="3786254" y="1869471"/>
                </a:cubicBezTo>
                <a:cubicBezTo>
                  <a:pt x="3795874" y="1893094"/>
                  <a:pt x="3810162" y="1915191"/>
                  <a:pt x="3824068" y="1936528"/>
                </a:cubicBezTo>
                <a:cubicBezTo>
                  <a:pt x="3833498" y="1951101"/>
                  <a:pt x="3843214" y="1966150"/>
                  <a:pt x="3851596" y="1981771"/>
                </a:cubicBezTo>
                <a:cubicBezTo>
                  <a:pt x="3909032" y="2089023"/>
                  <a:pt x="3899030" y="2226849"/>
                  <a:pt x="3826735" y="2324766"/>
                </a:cubicBezTo>
                <a:cubicBezTo>
                  <a:pt x="3807590" y="2350674"/>
                  <a:pt x="3784159" y="2374392"/>
                  <a:pt x="3761394" y="2397442"/>
                </a:cubicBezTo>
                <a:cubicBezTo>
                  <a:pt x="3715769" y="2443639"/>
                  <a:pt x="3672621" y="2487263"/>
                  <a:pt x="3661572" y="2546889"/>
                </a:cubicBezTo>
                <a:cubicBezTo>
                  <a:pt x="3642808" y="2648140"/>
                  <a:pt x="3729771" y="2736628"/>
                  <a:pt x="3783301" y="2780347"/>
                </a:cubicBezTo>
                <a:cubicBezTo>
                  <a:pt x="3799208" y="2793301"/>
                  <a:pt x="3815972" y="2806160"/>
                  <a:pt x="3832260" y="2818542"/>
                </a:cubicBezTo>
                <a:cubicBezTo>
                  <a:pt x="3891886" y="2863977"/>
                  <a:pt x="3953418" y="2910935"/>
                  <a:pt x="3987899" y="2978467"/>
                </a:cubicBezTo>
                <a:cubicBezTo>
                  <a:pt x="4002758" y="3007519"/>
                  <a:pt x="4011711" y="3039141"/>
                  <a:pt x="4020379" y="3069717"/>
                </a:cubicBezTo>
                <a:cubicBezTo>
                  <a:pt x="4024093" y="3082671"/>
                  <a:pt x="4027903" y="3096101"/>
                  <a:pt x="4032094" y="3109055"/>
                </a:cubicBezTo>
                <a:cubicBezTo>
                  <a:pt x="4049049" y="3161347"/>
                  <a:pt x="4073909" y="3211830"/>
                  <a:pt x="4098008" y="3260693"/>
                </a:cubicBezTo>
                <a:cubicBezTo>
                  <a:pt x="4126678" y="3318796"/>
                  <a:pt x="4156300" y="3378898"/>
                  <a:pt x="4172969" y="3442811"/>
                </a:cubicBezTo>
                <a:cubicBezTo>
                  <a:pt x="4215641" y="3606165"/>
                  <a:pt x="4169731" y="3781330"/>
                  <a:pt x="4124868" y="3915727"/>
                </a:cubicBezTo>
                <a:cubicBezTo>
                  <a:pt x="4109818" y="3960781"/>
                  <a:pt x="4096769" y="4016407"/>
                  <a:pt x="4128964" y="4047077"/>
                </a:cubicBezTo>
                <a:cubicBezTo>
                  <a:pt x="4145537" y="4062793"/>
                  <a:pt x="4171255" y="4067746"/>
                  <a:pt x="4191829" y="4071652"/>
                </a:cubicBezTo>
                <a:cubicBezTo>
                  <a:pt x="4323274" y="4096798"/>
                  <a:pt x="4468340" y="4109752"/>
                  <a:pt x="4548349" y="4015454"/>
                </a:cubicBezTo>
                <a:cubicBezTo>
                  <a:pt x="4569590" y="3990499"/>
                  <a:pt x="4585116" y="3958399"/>
                  <a:pt x="4595784" y="3917347"/>
                </a:cubicBezTo>
                <a:cubicBezTo>
                  <a:pt x="4628455" y="3792283"/>
                  <a:pt x="4597975" y="3657409"/>
                  <a:pt x="4566923" y="3540823"/>
                </a:cubicBezTo>
                <a:lnTo>
                  <a:pt x="4558732" y="3510153"/>
                </a:lnTo>
                <a:cubicBezTo>
                  <a:pt x="4527966" y="3396043"/>
                  <a:pt x="4496248" y="3278028"/>
                  <a:pt x="4507964" y="3159347"/>
                </a:cubicBezTo>
                <a:cubicBezTo>
                  <a:pt x="4519774" y="3039808"/>
                  <a:pt x="4594069" y="2896171"/>
                  <a:pt x="4729420" y="2863120"/>
                </a:cubicBezTo>
                <a:cubicBezTo>
                  <a:pt x="4785236" y="2849499"/>
                  <a:pt x="4849054" y="2855309"/>
                  <a:pt x="4918967" y="2880455"/>
                </a:cubicBezTo>
                <a:cubicBezTo>
                  <a:pt x="5126708" y="2955036"/>
                  <a:pt x="5275774" y="3161252"/>
                  <a:pt x="5281489" y="3381851"/>
                </a:cubicBezTo>
                <a:lnTo>
                  <a:pt x="5281679" y="3388138"/>
                </a:lnTo>
                <a:cubicBezTo>
                  <a:pt x="5282346" y="3415855"/>
                  <a:pt x="5282917" y="3444526"/>
                  <a:pt x="5299777" y="3463861"/>
                </a:cubicBezTo>
                <a:cubicBezTo>
                  <a:pt x="5306730" y="3471862"/>
                  <a:pt x="5316922" y="3478530"/>
                  <a:pt x="5330923" y="3484149"/>
                </a:cubicBezTo>
                <a:cubicBezTo>
                  <a:pt x="5424840" y="3521964"/>
                  <a:pt x="5528663" y="3462147"/>
                  <a:pt x="5578764" y="3386614"/>
                </a:cubicBezTo>
                <a:cubicBezTo>
                  <a:pt x="5633152" y="3304508"/>
                  <a:pt x="5644772" y="3202590"/>
                  <a:pt x="5649249" y="3104674"/>
                </a:cubicBezTo>
                <a:cubicBezTo>
                  <a:pt x="5653535" y="3010186"/>
                  <a:pt x="5652297" y="2910268"/>
                  <a:pt x="5614864" y="2819400"/>
                </a:cubicBezTo>
                <a:cubicBezTo>
                  <a:pt x="5566001" y="2701099"/>
                  <a:pt x="5452081" y="2600515"/>
                  <a:pt x="5294157" y="2536126"/>
                </a:cubicBezTo>
                <a:cubicBezTo>
                  <a:pt x="5207479" y="2500789"/>
                  <a:pt x="4987928" y="2431256"/>
                  <a:pt x="4821146" y="2548795"/>
                </a:cubicBezTo>
                <a:cubicBezTo>
                  <a:pt x="4785522" y="2573845"/>
                  <a:pt x="4754756" y="2606325"/>
                  <a:pt x="4725038" y="2637758"/>
                </a:cubicBezTo>
                <a:cubicBezTo>
                  <a:pt x="4704941" y="2658999"/>
                  <a:pt x="4684081" y="2681001"/>
                  <a:pt x="4661792" y="2700718"/>
                </a:cubicBezTo>
                <a:cubicBezTo>
                  <a:pt x="4592926" y="2761773"/>
                  <a:pt x="4517108" y="2786729"/>
                  <a:pt x="4453861" y="2769203"/>
                </a:cubicBezTo>
                <a:cubicBezTo>
                  <a:pt x="4444908" y="2766726"/>
                  <a:pt x="4436145" y="2763393"/>
                  <a:pt x="4427573" y="2760154"/>
                </a:cubicBezTo>
                <a:cubicBezTo>
                  <a:pt x="4411094" y="2753963"/>
                  <a:pt x="4395568" y="2748057"/>
                  <a:pt x="4379281" y="2748057"/>
                </a:cubicBezTo>
                <a:cubicBezTo>
                  <a:pt x="4379185" y="2748057"/>
                  <a:pt x="4378995" y="2748057"/>
                  <a:pt x="4378900" y="2748057"/>
                </a:cubicBezTo>
                <a:cubicBezTo>
                  <a:pt x="4365469" y="2748153"/>
                  <a:pt x="4352516" y="2752248"/>
                  <a:pt x="4338704" y="2756630"/>
                </a:cubicBezTo>
                <a:cubicBezTo>
                  <a:pt x="4328989" y="2759678"/>
                  <a:pt x="4318987" y="2762916"/>
                  <a:pt x="4308605" y="2764631"/>
                </a:cubicBezTo>
                <a:cubicBezTo>
                  <a:pt x="4276030" y="2770060"/>
                  <a:pt x="4243740" y="2760631"/>
                  <a:pt x="4215165" y="2737294"/>
                </a:cubicBezTo>
                <a:cubicBezTo>
                  <a:pt x="4178017" y="2707005"/>
                  <a:pt x="4152871" y="2656141"/>
                  <a:pt x="4151062" y="2607659"/>
                </a:cubicBezTo>
                <a:cubicBezTo>
                  <a:pt x="4148109" y="2530030"/>
                  <a:pt x="4184685" y="2458879"/>
                  <a:pt x="4220118" y="2390108"/>
                </a:cubicBezTo>
                <a:lnTo>
                  <a:pt x="4225738" y="2379059"/>
                </a:lnTo>
                <a:cubicBezTo>
                  <a:pt x="4260314" y="2311622"/>
                  <a:pt x="4295842" y="2233136"/>
                  <a:pt x="4279744" y="2155222"/>
                </a:cubicBezTo>
                <a:cubicBezTo>
                  <a:pt x="4275173" y="2133219"/>
                  <a:pt x="4266409" y="2111502"/>
                  <a:pt x="4257932" y="2090451"/>
                </a:cubicBezTo>
                <a:cubicBezTo>
                  <a:pt x="4244788" y="2057876"/>
                  <a:pt x="4231262" y="2024253"/>
                  <a:pt x="4232405" y="1988248"/>
                </a:cubicBezTo>
                <a:cubicBezTo>
                  <a:pt x="4235167" y="1900332"/>
                  <a:pt x="4321559" y="1844706"/>
                  <a:pt x="4358516" y="1824895"/>
                </a:cubicBezTo>
                <a:cubicBezTo>
                  <a:pt x="4544540" y="1725263"/>
                  <a:pt x="4797714" y="1762220"/>
                  <a:pt x="4947447" y="1910810"/>
                </a:cubicBezTo>
                <a:lnTo>
                  <a:pt x="4957067" y="1920430"/>
                </a:lnTo>
                <a:cubicBezTo>
                  <a:pt x="5001073" y="1964531"/>
                  <a:pt x="5050888" y="2014442"/>
                  <a:pt x="5107753" y="1988058"/>
                </a:cubicBezTo>
                <a:cubicBezTo>
                  <a:pt x="5118516" y="1983009"/>
                  <a:pt x="5128803" y="1975199"/>
                  <a:pt x="5139185" y="1963959"/>
                </a:cubicBezTo>
                <a:cubicBezTo>
                  <a:pt x="5261867" y="1831753"/>
                  <a:pt x="5253104" y="1597628"/>
                  <a:pt x="5120707" y="1472850"/>
                </a:cubicBezTo>
                <a:cubicBezTo>
                  <a:pt x="5103467" y="1456563"/>
                  <a:pt x="5083940" y="1441323"/>
                  <a:pt x="5064985" y="1426559"/>
                </a:cubicBezTo>
                <a:cubicBezTo>
                  <a:pt x="5018504" y="1390364"/>
                  <a:pt x="4970402" y="1352931"/>
                  <a:pt x="4950781" y="1296543"/>
                </a:cubicBezTo>
                <a:cubicBezTo>
                  <a:pt x="4915062" y="1194149"/>
                  <a:pt x="4995548" y="1084516"/>
                  <a:pt x="5089465" y="1033367"/>
                </a:cubicBezTo>
                <a:cubicBezTo>
                  <a:pt x="5136423" y="1007745"/>
                  <a:pt x="5187953" y="990600"/>
                  <a:pt x="5237769" y="974121"/>
                </a:cubicBezTo>
                <a:cubicBezTo>
                  <a:pt x="5285966" y="958120"/>
                  <a:pt x="5335686" y="941546"/>
                  <a:pt x="5380834" y="917448"/>
                </a:cubicBezTo>
                <a:cubicBezTo>
                  <a:pt x="5495896" y="855821"/>
                  <a:pt x="5577621" y="747236"/>
                  <a:pt x="5642391" y="649224"/>
                </a:cubicBezTo>
                <a:cubicBezTo>
                  <a:pt x="5789076" y="427101"/>
                  <a:pt x="5837082" y="242221"/>
                  <a:pt x="5789171" y="84296"/>
                </a:cubicBezTo>
                <a:cubicBezTo>
                  <a:pt x="5696112" y="89344"/>
                  <a:pt x="5601052" y="100202"/>
                  <a:pt x="5541712" y="162115"/>
                </a:cubicBezTo>
                <a:cubicBezTo>
                  <a:pt x="5483228" y="223075"/>
                  <a:pt x="5478371" y="308515"/>
                  <a:pt x="5473132" y="399097"/>
                </a:cubicBezTo>
                <a:cubicBezTo>
                  <a:pt x="5469036" y="470534"/>
                  <a:pt x="5464750" y="544353"/>
                  <a:pt x="5432365" y="607028"/>
                </a:cubicBezTo>
                <a:cubicBezTo>
                  <a:pt x="5390264" y="688371"/>
                  <a:pt x="5308826" y="737044"/>
                  <a:pt x="5230149" y="784003"/>
                </a:cubicBezTo>
                <a:cubicBezTo>
                  <a:pt x="5223005" y="788289"/>
                  <a:pt x="5215862" y="792575"/>
                  <a:pt x="5208718" y="796861"/>
                </a:cubicBezTo>
                <a:cubicBezTo>
                  <a:pt x="5086798" y="870489"/>
                  <a:pt x="5006026" y="937926"/>
                  <a:pt x="4946875" y="1015746"/>
                </a:cubicBezTo>
                <a:cubicBezTo>
                  <a:pt x="4871818" y="1114425"/>
                  <a:pt x="4837529" y="1230154"/>
                  <a:pt x="4852864" y="1333500"/>
                </a:cubicBezTo>
                <a:cubicBezTo>
                  <a:pt x="4859436" y="1378077"/>
                  <a:pt x="4875247" y="1421701"/>
                  <a:pt x="4890488" y="1463802"/>
                </a:cubicBezTo>
                <a:cubicBezTo>
                  <a:pt x="4905251" y="1504473"/>
                  <a:pt x="4920491" y="1546574"/>
                  <a:pt x="4927825" y="1590294"/>
                </a:cubicBezTo>
                <a:cubicBezTo>
                  <a:pt x="4929730" y="1601343"/>
                  <a:pt x="4929350" y="1611820"/>
                  <a:pt x="4926778" y="1621440"/>
                </a:cubicBezTo>
                <a:cubicBezTo>
                  <a:pt x="4916681" y="1659445"/>
                  <a:pt x="4880677" y="1673542"/>
                  <a:pt x="4819717" y="1663255"/>
                </a:cubicBezTo>
                <a:cubicBezTo>
                  <a:pt x="4796000" y="1659255"/>
                  <a:pt x="4772187" y="1654873"/>
                  <a:pt x="4748470" y="1650492"/>
                </a:cubicBezTo>
                <a:cubicBezTo>
                  <a:pt x="4658935" y="1633918"/>
                  <a:pt x="4566447" y="1616869"/>
                  <a:pt x="4474912" y="1622583"/>
                </a:cubicBezTo>
                <a:cubicBezTo>
                  <a:pt x="4373566" y="1629061"/>
                  <a:pt x="4244883" y="1673923"/>
                  <a:pt x="4187733" y="1780698"/>
                </a:cubicBezTo>
                <a:cubicBezTo>
                  <a:pt x="4155158" y="1841468"/>
                  <a:pt x="4150204" y="1913382"/>
                  <a:pt x="4145347" y="1982819"/>
                </a:cubicBezTo>
                <a:cubicBezTo>
                  <a:pt x="4144299" y="1997964"/>
                  <a:pt x="4143251" y="2013108"/>
                  <a:pt x="4141918" y="2028063"/>
                </a:cubicBezTo>
                <a:cubicBezTo>
                  <a:pt x="4135917" y="2095405"/>
                  <a:pt x="4123820" y="2163032"/>
                  <a:pt x="4112104" y="2228469"/>
                </a:cubicBezTo>
                <a:cubicBezTo>
                  <a:pt x="4098769" y="2302478"/>
                  <a:pt x="4085053" y="2378964"/>
                  <a:pt x="4080386" y="2454973"/>
                </a:cubicBezTo>
                <a:cubicBezTo>
                  <a:pt x="4074385" y="2552319"/>
                  <a:pt x="4081720" y="2733103"/>
                  <a:pt x="4198687" y="2850642"/>
                </a:cubicBezTo>
                <a:cubicBezTo>
                  <a:pt x="4200973" y="2852928"/>
                  <a:pt x="4208212" y="2858738"/>
                  <a:pt x="4217356" y="2865977"/>
                </a:cubicBezTo>
                <a:cubicBezTo>
                  <a:pt x="4265838" y="2904553"/>
                  <a:pt x="4379566" y="2994946"/>
                  <a:pt x="4398902" y="3071812"/>
                </a:cubicBezTo>
                <a:cubicBezTo>
                  <a:pt x="4407094" y="3104292"/>
                  <a:pt x="4407189" y="3150298"/>
                  <a:pt x="4382710" y="3182207"/>
                </a:cubicBezTo>
                <a:cubicBezTo>
                  <a:pt x="4367660" y="3201829"/>
                  <a:pt x="4345276" y="3212497"/>
                  <a:pt x="4318035" y="3212878"/>
                </a:cubicBezTo>
                <a:cubicBezTo>
                  <a:pt x="4280697" y="3213354"/>
                  <a:pt x="4244883" y="3193161"/>
                  <a:pt x="4224404" y="3159919"/>
                </a:cubicBezTo>
                <a:cubicBezTo>
                  <a:pt x="4204307" y="3127343"/>
                  <a:pt x="4184971" y="3093053"/>
                  <a:pt x="4166302" y="3059906"/>
                </a:cubicBezTo>
                <a:cubicBezTo>
                  <a:pt x="4115343" y="2969419"/>
                  <a:pt x="4062574" y="2875788"/>
                  <a:pt x="3986851" y="2804064"/>
                </a:cubicBezTo>
                <a:cubicBezTo>
                  <a:pt x="3978183" y="2795873"/>
                  <a:pt x="3969134" y="2787872"/>
                  <a:pt x="3960181" y="2779871"/>
                </a:cubicBezTo>
                <a:cubicBezTo>
                  <a:pt x="3935225" y="2757868"/>
                  <a:pt x="3909508" y="2735104"/>
                  <a:pt x="3890648" y="2706624"/>
                </a:cubicBezTo>
                <a:cubicBezTo>
                  <a:pt x="3821687" y="2602897"/>
                  <a:pt x="3864264" y="2476405"/>
                  <a:pt x="3905317" y="2354008"/>
                </a:cubicBezTo>
                <a:cubicBezTo>
                  <a:pt x="3914556" y="2326481"/>
                  <a:pt x="3924081" y="2298001"/>
                  <a:pt x="3931987" y="2270950"/>
                </a:cubicBezTo>
                <a:cubicBezTo>
                  <a:pt x="3961609" y="2168271"/>
                  <a:pt x="3967896" y="2058352"/>
                  <a:pt x="3950275" y="1953006"/>
                </a:cubicBezTo>
                <a:cubicBezTo>
                  <a:pt x="3948084" y="1940052"/>
                  <a:pt x="3945512" y="1927003"/>
                  <a:pt x="3943036" y="1913953"/>
                </a:cubicBezTo>
                <a:cubicBezTo>
                  <a:pt x="3933701" y="1866042"/>
                  <a:pt x="3924081" y="1816513"/>
                  <a:pt x="3932368" y="1767363"/>
                </a:cubicBezTo>
                <a:cubicBezTo>
                  <a:pt x="3940083" y="1721834"/>
                  <a:pt x="3962562" y="1680781"/>
                  <a:pt x="3984184" y="1641157"/>
                </a:cubicBezTo>
                <a:lnTo>
                  <a:pt x="3989041" y="1632204"/>
                </a:lnTo>
                <a:cubicBezTo>
                  <a:pt x="4172112" y="1295971"/>
                  <a:pt x="4272315" y="916019"/>
                  <a:pt x="4278983" y="533209"/>
                </a:cubicBezTo>
                <a:lnTo>
                  <a:pt x="4279078" y="526828"/>
                </a:lnTo>
                <a:cubicBezTo>
                  <a:pt x="4280697" y="430053"/>
                  <a:pt x="4282507" y="320421"/>
                  <a:pt x="4382424" y="263652"/>
                </a:cubicBezTo>
                <a:cubicBezTo>
                  <a:pt x="4408237" y="248983"/>
                  <a:pt x="4439002" y="245745"/>
                  <a:pt x="4466720" y="254889"/>
                </a:cubicBezTo>
                <a:cubicBezTo>
                  <a:pt x="4493485" y="263747"/>
                  <a:pt x="4514536" y="282797"/>
                  <a:pt x="4525870" y="308609"/>
                </a:cubicBezTo>
                <a:cubicBezTo>
                  <a:pt x="4549397" y="361854"/>
                  <a:pt x="4516536" y="409479"/>
                  <a:pt x="4487580" y="451484"/>
                </a:cubicBezTo>
                <a:cubicBezTo>
                  <a:pt x="4483770" y="457009"/>
                  <a:pt x="4479960" y="462534"/>
                  <a:pt x="4476341" y="467963"/>
                </a:cubicBezTo>
                <a:cubicBezTo>
                  <a:pt x="4395473" y="589597"/>
                  <a:pt x="4386234" y="742568"/>
                  <a:pt x="4377281" y="890492"/>
                </a:cubicBezTo>
                <a:cubicBezTo>
                  <a:pt x="4368422" y="1036415"/>
                  <a:pt x="4359374" y="1187291"/>
                  <a:pt x="4282411" y="1311116"/>
                </a:cubicBezTo>
                <a:cubicBezTo>
                  <a:pt x="4277744" y="1318641"/>
                  <a:pt x="4272791" y="1326165"/>
                  <a:pt x="4267838" y="1333690"/>
                </a:cubicBezTo>
                <a:cubicBezTo>
                  <a:pt x="4244407" y="1369123"/>
                  <a:pt x="4222214" y="1402651"/>
                  <a:pt x="4225261" y="1444942"/>
                </a:cubicBezTo>
                <a:cubicBezTo>
                  <a:pt x="4227166" y="1470660"/>
                  <a:pt x="4242407" y="1492091"/>
                  <a:pt x="4264219" y="1499616"/>
                </a:cubicBezTo>
                <a:cubicBezTo>
                  <a:pt x="4287936" y="1507807"/>
                  <a:pt x="4307176" y="1495711"/>
                  <a:pt x="4327560" y="1482852"/>
                </a:cubicBezTo>
                <a:cubicBezTo>
                  <a:pt x="4331465" y="1480375"/>
                  <a:pt x="4335370" y="1477899"/>
                  <a:pt x="4339276" y="1475613"/>
                </a:cubicBezTo>
                <a:cubicBezTo>
                  <a:pt x="4396331" y="1441989"/>
                  <a:pt x="4469292" y="1437989"/>
                  <a:pt x="4529585" y="1465326"/>
                </a:cubicBezTo>
                <a:cubicBezTo>
                  <a:pt x="4534252" y="1467421"/>
                  <a:pt x="4538920" y="1469803"/>
                  <a:pt x="4543682" y="1472088"/>
                </a:cubicBezTo>
                <a:cubicBezTo>
                  <a:pt x="4567495" y="1483899"/>
                  <a:pt x="4590069" y="1495044"/>
                  <a:pt x="4616263" y="1480947"/>
                </a:cubicBezTo>
                <a:cubicBezTo>
                  <a:pt x="4631979" y="1472565"/>
                  <a:pt x="4643790" y="1457229"/>
                  <a:pt x="4649505" y="1437798"/>
                </a:cubicBezTo>
                <a:cubicBezTo>
                  <a:pt x="4659220" y="1404842"/>
                  <a:pt x="4652458" y="1372457"/>
                  <a:pt x="4645314" y="1338262"/>
                </a:cubicBezTo>
                <a:cubicBezTo>
                  <a:pt x="4643218" y="1328261"/>
                  <a:pt x="4641123" y="1318260"/>
                  <a:pt x="4639504" y="1308354"/>
                </a:cubicBezTo>
                <a:cubicBezTo>
                  <a:pt x="4620454" y="1193196"/>
                  <a:pt x="4658554" y="1062037"/>
                  <a:pt x="4744279" y="948690"/>
                </a:cubicBezTo>
                <a:cubicBezTo>
                  <a:pt x="4821812" y="845915"/>
                  <a:pt x="4926778" y="767238"/>
                  <a:pt x="5027552" y="695420"/>
                </a:cubicBezTo>
                <a:cubicBezTo>
                  <a:pt x="5100990" y="643033"/>
                  <a:pt x="5184238" y="583692"/>
                  <a:pt x="5209194" y="494157"/>
                </a:cubicBezTo>
                <a:cubicBezTo>
                  <a:pt x="5222719" y="445484"/>
                  <a:pt x="5205575" y="385191"/>
                  <a:pt x="5167665" y="347472"/>
                </a:cubicBezTo>
                <a:cubicBezTo>
                  <a:pt x="5143471" y="323374"/>
                  <a:pt x="5114896" y="312991"/>
                  <a:pt x="5086321" y="317658"/>
                </a:cubicBezTo>
                <a:cubicBezTo>
                  <a:pt x="5122993" y="376333"/>
                  <a:pt x="5099942" y="458247"/>
                  <a:pt x="5057366" y="508444"/>
                </a:cubicBezTo>
                <a:cubicBezTo>
                  <a:pt x="5022790" y="549211"/>
                  <a:pt x="4976975" y="578072"/>
                  <a:pt x="4932588" y="605980"/>
                </a:cubicBezTo>
                <a:cubicBezTo>
                  <a:pt x="4918396" y="614838"/>
                  <a:pt x="4903822" y="624077"/>
                  <a:pt x="4889821" y="633508"/>
                </a:cubicBezTo>
                <a:cubicBezTo>
                  <a:pt x="4710941" y="753903"/>
                  <a:pt x="4591212" y="953643"/>
                  <a:pt x="4577115" y="1154620"/>
                </a:cubicBezTo>
                <a:cubicBezTo>
                  <a:pt x="4576734" y="1160240"/>
                  <a:pt x="4576448" y="1165860"/>
                  <a:pt x="4576067" y="1171479"/>
                </a:cubicBezTo>
                <a:cubicBezTo>
                  <a:pt x="4574353" y="1200912"/>
                  <a:pt x="4572638" y="1231392"/>
                  <a:pt x="4560827" y="1259300"/>
                </a:cubicBezTo>
                <a:cubicBezTo>
                  <a:pt x="4546635" y="1292828"/>
                  <a:pt x="4511964" y="1323689"/>
                  <a:pt x="4473102" y="1317688"/>
                </a:cubicBezTo>
                <a:lnTo>
                  <a:pt x="4469006" y="1317021"/>
                </a:lnTo>
                <a:lnTo>
                  <a:pt x="4467577" y="1313116"/>
                </a:lnTo>
                <a:cubicBezTo>
                  <a:pt x="4423762" y="1196721"/>
                  <a:pt x="4431859" y="1056798"/>
                  <a:pt x="4492342" y="885158"/>
                </a:cubicBezTo>
                <a:cubicBezTo>
                  <a:pt x="4509107" y="837628"/>
                  <a:pt x="4528537" y="790193"/>
                  <a:pt x="4547302" y="744283"/>
                </a:cubicBezTo>
                <a:cubicBezTo>
                  <a:pt x="4582258" y="658844"/>
                  <a:pt x="4618453" y="570547"/>
                  <a:pt x="4638266" y="479298"/>
                </a:cubicBezTo>
                <a:cubicBezTo>
                  <a:pt x="4652648" y="412813"/>
                  <a:pt x="4679985" y="324707"/>
                  <a:pt x="4750565" y="324707"/>
                </a:cubicBezTo>
                <a:cubicBezTo>
                  <a:pt x="4750851" y="324707"/>
                  <a:pt x="4751232" y="324707"/>
                  <a:pt x="4751518" y="324707"/>
                </a:cubicBezTo>
                <a:cubicBezTo>
                  <a:pt x="4775997" y="324993"/>
                  <a:pt x="4797142" y="336804"/>
                  <a:pt x="4812763" y="358806"/>
                </a:cubicBezTo>
                <a:cubicBezTo>
                  <a:pt x="4834957" y="390239"/>
                  <a:pt x="4841338" y="438817"/>
                  <a:pt x="4828289" y="476726"/>
                </a:cubicBezTo>
                <a:cubicBezTo>
                  <a:pt x="4821717" y="495967"/>
                  <a:pt x="4811906" y="514921"/>
                  <a:pt x="4796666" y="538258"/>
                </a:cubicBezTo>
                <a:cubicBezTo>
                  <a:pt x="4790951" y="546925"/>
                  <a:pt x="4795047" y="554831"/>
                  <a:pt x="4800286" y="558831"/>
                </a:cubicBezTo>
                <a:cubicBezTo>
                  <a:pt x="4805429" y="562832"/>
                  <a:pt x="4813906" y="564832"/>
                  <a:pt x="4820860" y="557402"/>
                </a:cubicBezTo>
                <a:cubicBezTo>
                  <a:pt x="4881343" y="492156"/>
                  <a:pt x="4912585" y="403098"/>
                  <a:pt x="4904204" y="319087"/>
                </a:cubicBezTo>
                <a:lnTo>
                  <a:pt x="4900679" y="283940"/>
                </a:lnTo>
                <a:lnTo>
                  <a:pt x="4940684" y="357473"/>
                </a:lnTo>
                <a:lnTo>
                  <a:pt x="4928111" y="364331"/>
                </a:lnTo>
                <a:lnTo>
                  <a:pt x="4919729" y="348901"/>
                </a:lnTo>
                <a:cubicBezTo>
                  <a:pt x="4918967" y="427196"/>
                  <a:pt x="4887058" y="506920"/>
                  <a:pt x="4831242" y="567023"/>
                </a:cubicBezTo>
                <a:cubicBezTo>
                  <a:pt x="4818574" y="580643"/>
                  <a:pt x="4801714" y="578167"/>
                  <a:pt x="4791427" y="570071"/>
                </a:cubicBezTo>
                <a:cubicBezTo>
                  <a:pt x="4781045" y="561975"/>
                  <a:pt x="4774473" y="546068"/>
                  <a:pt x="4784665" y="530447"/>
                </a:cubicBezTo>
                <a:cubicBezTo>
                  <a:pt x="4799238" y="508158"/>
                  <a:pt x="4808477" y="490156"/>
                  <a:pt x="4814668" y="472059"/>
                </a:cubicBezTo>
                <a:cubicBezTo>
                  <a:pt x="4826289" y="438150"/>
                  <a:pt x="4820669" y="395001"/>
                  <a:pt x="4800952" y="366998"/>
                </a:cubicBezTo>
                <a:cubicBezTo>
                  <a:pt x="4791999" y="354330"/>
                  <a:pt x="4776188" y="339185"/>
                  <a:pt x="4751232" y="338899"/>
                </a:cubicBezTo>
                <a:cubicBezTo>
                  <a:pt x="4750946" y="338899"/>
                  <a:pt x="4750756" y="338899"/>
                  <a:pt x="4750470" y="338899"/>
                </a:cubicBezTo>
                <a:cubicBezTo>
                  <a:pt x="4690843" y="338899"/>
                  <a:pt x="4666555" y="415480"/>
                  <a:pt x="4652077" y="482251"/>
                </a:cubicBezTo>
                <a:cubicBezTo>
                  <a:pt x="4631979" y="574738"/>
                  <a:pt x="4595593" y="663606"/>
                  <a:pt x="4560351" y="749617"/>
                </a:cubicBezTo>
                <a:cubicBezTo>
                  <a:pt x="4541587" y="795337"/>
                  <a:pt x="4522251" y="842676"/>
                  <a:pt x="4505582" y="889825"/>
                </a:cubicBezTo>
                <a:cubicBezTo>
                  <a:pt x="4446908" y="1056132"/>
                  <a:pt x="4438241" y="1191577"/>
                  <a:pt x="4479103" y="1303877"/>
                </a:cubicBezTo>
                <a:cubicBezTo>
                  <a:pt x="4509107" y="1305972"/>
                  <a:pt x="4535872" y="1280826"/>
                  <a:pt x="4547397" y="1253585"/>
                </a:cubicBezTo>
                <a:cubicBezTo>
                  <a:pt x="4558256" y="1227963"/>
                  <a:pt x="4559875" y="1198721"/>
                  <a:pt x="4561494" y="1170527"/>
                </a:cubicBezTo>
                <a:cubicBezTo>
                  <a:pt x="4561780" y="1164812"/>
                  <a:pt x="4562161" y="1159192"/>
                  <a:pt x="4562542" y="1153477"/>
                </a:cubicBezTo>
                <a:cubicBezTo>
                  <a:pt x="4576829" y="948118"/>
                  <a:pt x="4699035" y="744283"/>
                  <a:pt x="4881439" y="621506"/>
                </a:cubicBezTo>
                <a:cubicBezTo>
                  <a:pt x="4895631" y="611981"/>
                  <a:pt x="4910300" y="602742"/>
                  <a:pt x="4924587" y="593788"/>
                </a:cubicBezTo>
                <a:cubicBezTo>
                  <a:pt x="4968021" y="566451"/>
                  <a:pt x="5012979" y="538258"/>
                  <a:pt x="5046126" y="499205"/>
                </a:cubicBezTo>
                <a:cubicBezTo>
                  <a:pt x="5087274" y="450628"/>
                  <a:pt x="5109086" y="370332"/>
                  <a:pt x="5068414" y="317278"/>
                </a:cubicBezTo>
                <a:lnTo>
                  <a:pt x="5062033" y="308896"/>
                </a:lnTo>
                <a:lnTo>
                  <a:pt x="5072129" y="306038"/>
                </a:lnTo>
                <a:cubicBezTo>
                  <a:pt x="5109086" y="295465"/>
                  <a:pt x="5146519" y="306610"/>
                  <a:pt x="5177380" y="337280"/>
                </a:cubicBezTo>
                <a:cubicBezTo>
                  <a:pt x="5218814" y="378523"/>
                  <a:pt x="5237483" y="444531"/>
                  <a:pt x="5222624" y="497871"/>
                </a:cubicBezTo>
                <a:cubicBezTo>
                  <a:pt x="5196430" y="592264"/>
                  <a:pt x="5107181" y="655891"/>
                  <a:pt x="5035553" y="706945"/>
                </a:cubicBezTo>
                <a:cubicBezTo>
                  <a:pt x="4935636" y="778097"/>
                  <a:pt x="4831718" y="856107"/>
                  <a:pt x="4755423" y="957262"/>
                </a:cubicBezTo>
                <a:cubicBezTo>
                  <a:pt x="4672174" y="1067562"/>
                  <a:pt x="4634932" y="1194625"/>
                  <a:pt x="4653410" y="1305972"/>
                </a:cubicBezTo>
                <a:cubicBezTo>
                  <a:pt x="4655029" y="1315783"/>
                  <a:pt x="4657125" y="1325594"/>
                  <a:pt x="4659125" y="1335309"/>
                </a:cubicBezTo>
                <a:cubicBezTo>
                  <a:pt x="4666269" y="1369790"/>
                  <a:pt x="4673699" y="1405413"/>
                  <a:pt x="4663031" y="1441799"/>
                </a:cubicBezTo>
                <a:cubicBezTo>
                  <a:pt x="4656173" y="1464849"/>
                  <a:pt x="4641980" y="1483233"/>
                  <a:pt x="4622835" y="1493424"/>
                </a:cubicBezTo>
                <a:cubicBezTo>
                  <a:pt x="4590164" y="1510950"/>
                  <a:pt x="4562066" y="1497044"/>
                  <a:pt x="4537205" y="1484757"/>
                </a:cubicBezTo>
                <a:cubicBezTo>
                  <a:pt x="4532633" y="1482471"/>
                  <a:pt x="4528157" y="1480280"/>
                  <a:pt x="4523584" y="1478184"/>
                </a:cubicBezTo>
                <a:cubicBezTo>
                  <a:pt x="4467387" y="1452848"/>
                  <a:pt x="4399474" y="1456467"/>
                  <a:pt x="4346324" y="1487805"/>
                </a:cubicBezTo>
                <a:cubicBezTo>
                  <a:pt x="4342514" y="1489996"/>
                  <a:pt x="4338704" y="1492472"/>
                  <a:pt x="4334990" y="1494853"/>
                </a:cubicBezTo>
                <a:cubicBezTo>
                  <a:pt x="4313749" y="1508283"/>
                  <a:pt x="4289650" y="1523523"/>
                  <a:pt x="4259361" y="1513046"/>
                </a:cubicBezTo>
                <a:cubicBezTo>
                  <a:pt x="4232215" y="1503712"/>
                  <a:pt x="4213165" y="1477327"/>
                  <a:pt x="4210783" y="1445895"/>
                </a:cubicBezTo>
                <a:cubicBezTo>
                  <a:pt x="4207354" y="1398746"/>
                  <a:pt x="4231929" y="1361598"/>
                  <a:pt x="4255646" y="1325689"/>
                </a:cubicBezTo>
                <a:cubicBezTo>
                  <a:pt x="4260504" y="1318355"/>
                  <a:pt x="4265362" y="1310925"/>
                  <a:pt x="4270029" y="1303496"/>
                </a:cubicBezTo>
                <a:cubicBezTo>
                  <a:pt x="4344991" y="1182719"/>
                  <a:pt x="4354040" y="1033653"/>
                  <a:pt x="4362707" y="889539"/>
                </a:cubicBezTo>
                <a:cubicBezTo>
                  <a:pt x="4371756" y="739711"/>
                  <a:pt x="4381091" y="584834"/>
                  <a:pt x="4464149" y="459962"/>
                </a:cubicBezTo>
                <a:cubicBezTo>
                  <a:pt x="4467768" y="454437"/>
                  <a:pt x="4471673" y="448913"/>
                  <a:pt x="4475483" y="443293"/>
                </a:cubicBezTo>
                <a:cubicBezTo>
                  <a:pt x="4503582" y="402431"/>
                  <a:pt x="4532728" y="360235"/>
                  <a:pt x="4512440" y="314325"/>
                </a:cubicBezTo>
                <a:cubicBezTo>
                  <a:pt x="4502725" y="292322"/>
                  <a:pt x="4484723" y="276034"/>
                  <a:pt x="4461862" y="268414"/>
                </a:cubicBezTo>
                <a:cubicBezTo>
                  <a:pt x="4437955" y="260508"/>
                  <a:pt x="4411475" y="263271"/>
                  <a:pt x="4389091" y="276034"/>
                </a:cubicBezTo>
                <a:cubicBezTo>
                  <a:pt x="4296318" y="328802"/>
                  <a:pt x="4294603" y="429577"/>
                  <a:pt x="4292984" y="527018"/>
                </a:cubicBezTo>
                <a:lnTo>
                  <a:pt x="4292889" y="533400"/>
                </a:lnTo>
                <a:cubicBezTo>
                  <a:pt x="4286221" y="918400"/>
                  <a:pt x="4185352" y="1300734"/>
                  <a:pt x="4001233" y="1638966"/>
                </a:cubicBezTo>
                <a:lnTo>
                  <a:pt x="3996376" y="1647920"/>
                </a:lnTo>
                <a:cubicBezTo>
                  <a:pt x="3975230" y="1686591"/>
                  <a:pt x="3953323" y="1726596"/>
                  <a:pt x="3946084" y="1769649"/>
                </a:cubicBezTo>
                <a:cubicBezTo>
                  <a:pt x="3938178" y="1816131"/>
                  <a:pt x="3947608" y="1864423"/>
                  <a:pt x="3956752" y="1911096"/>
                </a:cubicBezTo>
                <a:cubicBezTo>
                  <a:pt x="3959324" y="1924240"/>
                  <a:pt x="3961895" y="1937385"/>
                  <a:pt x="3964086" y="1950529"/>
                </a:cubicBezTo>
                <a:cubicBezTo>
                  <a:pt x="3982088" y="2057971"/>
                  <a:pt x="3975707" y="2170176"/>
                  <a:pt x="3945512" y="2274856"/>
                </a:cubicBezTo>
                <a:cubicBezTo>
                  <a:pt x="3937607" y="2302288"/>
                  <a:pt x="3927986" y="2330863"/>
                  <a:pt x="3918652" y="2358485"/>
                </a:cubicBezTo>
                <a:cubicBezTo>
                  <a:pt x="3878647" y="2477548"/>
                  <a:pt x="3837213" y="2600706"/>
                  <a:pt x="3902269" y="2698623"/>
                </a:cubicBezTo>
                <a:cubicBezTo>
                  <a:pt x="3920081" y="2725483"/>
                  <a:pt x="3945131" y="2747581"/>
                  <a:pt x="3969420" y="2769013"/>
                </a:cubicBezTo>
                <a:cubicBezTo>
                  <a:pt x="3978564" y="2777109"/>
                  <a:pt x="3987708" y="2785205"/>
                  <a:pt x="3996471" y="2793492"/>
                </a:cubicBezTo>
                <a:cubicBezTo>
                  <a:pt x="4073719" y="2866644"/>
                  <a:pt x="4127059" y="2961227"/>
                  <a:pt x="4178589" y="3052667"/>
                </a:cubicBezTo>
                <a:cubicBezTo>
                  <a:pt x="4197163" y="3085719"/>
                  <a:pt x="4216403" y="3119818"/>
                  <a:pt x="4236310" y="3152108"/>
                </a:cubicBezTo>
                <a:cubicBezTo>
                  <a:pt x="4253932" y="3180683"/>
                  <a:pt x="4284412" y="3198304"/>
                  <a:pt x="4316225" y="3198304"/>
                </a:cubicBezTo>
                <a:cubicBezTo>
                  <a:pt x="4316701" y="3198304"/>
                  <a:pt x="4317083" y="3198304"/>
                  <a:pt x="4317559" y="3198304"/>
                </a:cubicBezTo>
                <a:cubicBezTo>
                  <a:pt x="4340609" y="3197923"/>
                  <a:pt x="4358707" y="3189541"/>
                  <a:pt x="4371184" y="3173254"/>
                </a:cubicBezTo>
                <a:cubicBezTo>
                  <a:pt x="4388710" y="3150298"/>
                  <a:pt x="4394140" y="3111817"/>
                  <a:pt x="4384805" y="3075051"/>
                </a:cubicBezTo>
                <a:cubicBezTo>
                  <a:pt x="4366612" y="3002851"/>
                  <a:pt x="4255551" y="2914555"/>
                  <a:pt x="4208212" y="2876931"/>
                </a:cubicBezTo>
                <a:cubicBezTo>
                  <a:pt x="4197925" y="2868739"/>
                  <a:pt x="4191162" y="2863405"/>
                  <a:pt x="4188304" y="2860453"/>
                </a:cubicBezTo>
                <a:cubicBezTo>
                  <a:pt x="4098674" y="2770441"/>
                  <a:pt x="4055145" y="2626042"/>
                  <a:pt x="4065813" y="2453830"/>
                </a:cubicBezTo>
                <a:cubicBezTo>
                  <a:pt x="4070575" y="2376964"/>
                  <a:pt x="4084387" y="2300001"/>
                  <a:pt x="4097722" y="2225611"/>
                </a:cubicBezTo>
                <a:cubicBezTo>
                  <a:pt x="4109437" y="2160556"/>
                  <a:pt x="4121534" y="2093214"/>
                  <a:pt x="4127440" y="2026444"/>
                </a:cubicBezTo>
                <a:cubicBezTo>
                  <a:pt x="4128773" y="2011584"/>
                  <a:pt x="4129821" y="1996535"/>
                  <a:pt x="4130869" y="1981390"/>
                </a:cubicBezTo>
                <a:cubicBezTo>
                  <a:pt x="4135822" y="1910429"/>
                  <a:pt x="4140965" y="1836991"/>
                  <a:pt x="4174969" y="1773555"/>
                </a:cubicBezTo>
                <a:cubicBezTo>
                  <a:pt x="4234882" y="1661636"/>
                  <a:pt x="4368613" y="1614582"/>
                  <a:pt x="4473769" y="1607915"/>
                </a:cubicBezTo>
                <a:cubicBezTo>
                  <a:pt x="4567018" y="1601914"/>
                  <a:pt x="4660459" y="1619250"/>
                  <a:pt x="4750756" y="1636014"/>
                </a:cubicBezTo>
                <a:cubicBezTo>
                  <a:pt x="4774473" y="1640395"/>
                  <a:pt x="4798095" y="1644777"/>
                  <a:pt x="4821812" y="1648777"/>
                </a:cubicBezTo>
                <a:cubicBezTo>
                  <a:pt x="4875057" y="1657731"/>
                  <a:pt x="4904775" y="1647444"/>
                  <a:pt x="4912681" y="1617345"/>
                </a:cubicBezTo>
                <a:cubicBezTo>
                  <a:pt x="4914681" y="1609725"/>
                  <a:pt x="4914967" y="1601247"/>
                  <a:pt x="4913443" y="1592294"/>
                </a:cubicBezTo>
                <a:cubicBezTo>
                  <a:pt x="4906299" y="1549908"/>
                  <a:pt x="4891250" y="1508379"/>
                  <a:pt x="4876771" y="1468279"/>
                </a:cubicBezTo>
                <a:cubicBezTo>
                  <a:pt x="4861246" y="1425511"/>
                  <a:pt x="4845244" y="1381220"/>
                  <a:pt x="4838386" y="1335214"/>
                </a:cubicBezTo>
                <a:cubicBezTo>
                  <a:pt x="4822479" y="1228153"/>
                  <a:pt x="4857817" y="1108424"/>
                  <a:pt x="4935160" y="1006792"/>
                </a:cubicBezTo>
                <a:cubicBezTo>
                  <a:pt x="4995548" y="927544"/>
                  <a:pt x="5077463" y="858964"/>
                  <a:pt x="5201002" y="784383"/>
                </a:cubicBezTo>
                <a:cubicBezTo>
                  <a:pt x="5208146" y="780097"/>
                  <a:pt x="5215290" y="775811"/>
                  <a:pt x="5222434" y="771525"/>
                </a:cubicBezTo>
                <a:cubicBezTo>
                  <a:pt x="5299396" y="725519"/>
                  <a:pt x="5379025" y="677894"/>
                  <a:pt x="5419316" y="600170"/>
                </a:cubicBezTo>
                <a:cubicBezTo>
                  <a:pt x="5450367" y="540258"/>
                  <a:pt x="5454463" y="467963"/>
                  <a:pt x="5458559" y="397954"/>
                </a:cubicBezTo>
                <a:cubicBezTo>
                  <a:pt x="5463702" y="308800"/>
                  <a:pt x="5468941" y="216694"/>
                  <a:pt x="5531044" y="151924"/>
                </a:cubicBezTo>
                <a:cubicBezTo>
                  <a:pt x="5595242" y="85058"/>
                  <a:pt x="5695922" y="74485"/>
                  <a:pt x="5793648" y="69532"/>
                </a:cubicBezTo>
                <a:close/>
                <a:moveTo>
                  <a:pt x="3309528" y="20955"/>
                </a:moveTo>
                <a:cubicBezTo>
                  <a:pt x="3321149" y="250698"/>
                  <a:pt x="3280477" y="484346"/>
                  <a:pt x="3191894" y="696563"/>
                </a:cubicBezTo>
                <a:cubicBezTo>
                  <a:pt x="3181417" y="721709"/>
                  <a:pt x="3170082" y="747141"/>
                  <a:pt x="3159033" y="771715"/>
                </a:cubicBezTo>
                <a:cubicBezTo>
                  <a:pt x="3120171" y="858488"/>
                  <a:pt x="3080071" y="948214"/>
                  <a:pt x="3071212" y="1042987"/>
                </a:cubicBezTo>
                <a:cubicBezTo>
                  <a:pt x="3060354" y="1158811"/>
                  <a:pt x="3112932" y="1300163"/>
                  <a:pt x="3231709" y="1334072"/>
                </a:cubicBezTo>
                <a:cubicBezTo>
                  <a:pt x="3281143" y="1348168"/>
                  <a:pt x="3333721" y="1340739"/>
                  <a:pt x="3383728" y="1312640"/>
                </a:cubicBezTo>
                <a:cubicBezTo>
                  <a:pt x="3456403" y="1271873"/>
                  <a:pt x="3516602" y="1192435"/>
                  <a:pt x="3540795" y="1105186"/>
                </a:cubicBezTo>
                <a:cubicBezTo>
                  <a:pt x="3564703" y="1019175"/>
                  <a:pt x="3564893" y="927544"/>
                  <a:pt x="3565084" y="838866"/>
                </a:cubicBezTo>
                <a:cubicBezTo>
                  <a:pt x="3565179" y="783145"/>
                  <a:pt x="3565369" y="725424"/>
                  <a:pt x="3571275" y="669227"/>
                </a:cubicBezTo>
                <a:cubicBezTo>
                  <a:pt x="3584705" y="542067"/>
                  <a:pt x="3629282" y="450628"/>
                  <a:pt x="3703673" y="397573"/>
                </a:cubicBezTo>
                <a:cubicBezTo>
                  <a:pt x="3750535" y="364236"/>
                  <a:pt x="3806733" y="351472"/>
                  <a:pt x="3858073" y="362521"/>
                </a:cubicBezTo>
                <a:cubicBezTo>
                  <a:pt x="3907127" y="373189"/>
                  <a:pt x="3946274" y="402241"/>
                  <a:pt x="3971135" y="446722"/>
                </a:cubicBezTo>
                <a:cubicBezTo>
                  <a:pt x="4005806" y="508540"/>
                  <a:pt x="4010663" y="598646"/>
                  <a:pt x="3983612" y="676370"/>
                </a:cubicBezTo>
                <a:cubicBezTo>
                  <a:pt x="3962276" y="737616"/>
                  <a:pt x="3927319" y="793146"/>
                  <a:pt x="3893506" y="846963"/>
                </a:cubicBezTo>
                <a:cubicBezTo>
                  <a:pt x="3869217" y="885539"/>
                  <a:pt x="3844166" y="925449"/>
                  <a:pt x="3824450" y="966883"/>
                </a:cubicBezTo>
                <a:cubicBezTo>
                  <a:pt x="3808448" y="1000601"/>
                  <a:pt x="3795493" y="1036415"/>
                  <a:pt x="3782920" y="1071086"/>
                </a:cubicBezTo>
                <a:cubicBezTo>
                  <a:pt x="3772538" y="1099661"/>
                  <a:pt x="3761870" y="1129284"/>
                  <a:pt x="3749488" y="1157668"/>
                </a:cubicBezTo>
                <a:cubicBezTo>
                  <a:pt x="3721008" y="1222915"/>
                  <a:pt x="3682718" y="1284256"/>
                  <a:pt x="3645665" y="1343406"/>
                </a:cubicBezTo>
                <a:cubicBezTo>
                  <a:pt x="3617281" y="1388745"/>
                  <a:pt x="3587944" y="1435703"/>
                  <a:pt x="3563369" y="1483900"/>
                </a:cubicBezTo>
                <a:cubicBezTo>
                  <a:pt x="3515649" y="1577435"/>
                  <a:pt x="3469548" y="1714976"/>
                  <a:pt x="3520793" y="1839087"/>
                </a:cubicBezTo>
                <a:cubicBezTo>
                  <a:pt x="3534985" y="1873472"/>
                  <a:pt x="3556511" y="1905572"/>
                  <a:pt x="3577276" y="1936528"/>
                </a:cubicBezTo>
                <a:cubicBezTo>
                  <a:pt x="3603851" y="1976247"/>
                  <a:pt x="3631378" y="2017205"/>
                  <a:pt x="3644522" y="2064258"/>
                </a:cubicBezTo>
                <a:cubicBezTo>
                  <a:pt x="3675955" y="2176653"/>
                  <a:pt x="3617948" y="2293239"/>
                  <a:pt x="3571656" y="2371153"/>
                </a:cubicBezTo>
                <a:cubicBezTo>
                  <a:pt x="3563179" y="2385441"/>
                  <a:pt x="3554416" y="2399728"/>
                  <a:pt x="3545653" y="2414016"/>
                </a:cubicBezTo>
                <a:cubicBezTo>
                  <a:pt x="3499171" y="2489740"/>
                  <a:pt x="3451069" y="2568035"/>
                  <a:pt x="3440211" y="2655475"/>
                </a:cubicBezTo>
                <a:cubicBezTo>
                  <a:pt x="3432591" y="2716911"/>
                  <a:pt x="3451546" y="2783586"/>
                  <a:pt x="3489836" y="2829592"/>
                </a:cubicBezTo>
                <a:cubicBezTo>
                  <a:pt x="3517554" y="2862929"/>
                  <a:pt x="3552511" y="2881789"/>
                  <a:pt x="3590896" y="2884074"/>
                </a:cubicBezTo>
                <a:cubicBezTo>
                  <a:pt x="3599183" y="2884551"/>
                  <a:pt x="3607756" y="2884264"/>
                  <a:pt x="3616138" y="2884074"/>
                </a:cubicBezTo>
                <a:cubicBezTo>
                  <a:pt x="3629854" y="2883598"/>
                  <a:pt x="3644046" y="2883217"/>
                  <a:pt x="3658143" y="2885980"/>
                </a:cubicBezTo>
                <a:cubicBezTo>
                  <a:pt x="3733295" y="2900743"/>
                  <a:pt x="3762632" y="2993803"/>
                  <a:pt x="3758156" y="3074098"/>
                </a:cubicBezTo>
                <a:cubicBezTo>
                  <a:pt x="3757393" y="3087338"/>
                  <a:pt x="3756251" y="3100864"/>
                  <a:pt x="3755108" y="3114389"/>
                </a:cubicBezTo>
                <a:cubicBezTo>
                  <a:pt x="3749869" y="3175444"/>
                  <a:pt x="3744535" y="3238500"/>
                  <a:pt x="3777015" y="3287268"/>
                </a:cubicBezTo>
                <a:cubicBezTo>
                  <a:pt x="3799113" y="3320320"/>
                  <a:pt x="3835594" y="3340989"/>
                  <a:pt x="3870932" y="3361087"/>
                </a:cubicBezTo>
                <a:cubicBezTo>
                  <a:pt x="3882743" y="3367850"/>
                  <a:pt x="3895030" y="3374708"/>
                  <a:pt x="3906555" y="3382137"/>
                </a:cubicBezTo>
                <a:cubicBezTo>
                  <a:pt x="3993709" y="3437287"/>
                  <a:pt x="4057241" y="3532251"/>
                  <a:pt x="4080767" y="3642646"/>
                </a:cubicBezTo>
                <a:cubicBezTo>
                  <a:pt x="4104389" y="3753041"/>
                  <a:pt x="4085244" y="3865626"/>
                  <a:pt x="4028189" y="3951637"/>
                </a:cubicBezTo>
                <a:cubicBezTo>
                  <a:pt x="4003519" y="3988879"/>
                  <a:pt x="3972659" y="4021931"/>
                  <a:pt x="3942845" y="4053935"/>
                </a:cubicBezTo>
                <a:cubicBezTo>
                  <a:pt x="3919033" y="4079462"/>
                  <a:pt x="3894363" y="4105942"/>
                  <a:pt x="3873218" y="4134136"/>
                </a:cubicBezTo>
                <a:cubicBezTo>
                  <a:pt x="3832641" y="4188333"/>
                  <a:pt x="3803304" y="4251674"/>
                  <a:pt x="3788159" y="4317301"/>
                </a:cubicBezTo>
                <a:cubicBezTo>
                  <a:pt x="3783302" y="4338638"/>
                  <a:pt x="3782254" y="4359021"/>
                  <a:pt x="3785111" y="4377785"/>
                </a:cubicBezTo>
                <a:cubicBezTo>
                  <a:pt x="3790826" y="4415409"/>
                  <a:pt x="3809400" y="4444651"/>
                  <a:pt x="3840261" y="4464844"/>
                </a:cubicBezTo>
                <a:cubicBezTo>
                  <a:pt x="3905412" y="4507325"/>
                  <a:pt x="4010949" y="4500182"/>
                  <a:pt x="4081529" y="4481132"/>
                </a:cubicBezTo>
                <a:lnTo>
                  <a:pt x="4093150" y="4477988"/>
                </a:lnTo>
                <a:cubicBezTo>
                  <a:pt x="4205640" y="4447508"/>
                  <a:pt x="4333180" y="4412933"/>
                  <a:pt x="4418238" y="4490657"/>
                </a:cubicBezTo>
                <a:cubicBezTo>
                  <a:pt x="4498534" y="4563999"/>
                  <a:pt x="4483579" y="4689062"/>
                  <a:pt x="4471673" y="4789551"/>
                </a:cubicBezTo>
                <a:cubicBezTo>
                  <a:pt x="4460053" y="4887087"/>
                  <a:pt x="4465006" y="5013103"/>
                  <a:pt x="4554636" y="5059109"/>
                </a:cubicBezTo>
                <a:cubicBezTo>
                  <a:pt x="4624645" y="5095018"/>
                  <a:pt x="4696559" y="5054060"/>
                  <a:pt x="4740564" y="5003768"/>
                </a:cubicBezTo>
                <a:cubicBezTo>
                  <a:pt x="4779521" y="4959191"/>
                  <a:pt x="4839910" y="4945094"/>
                  <a:pt x="4894393" y="4967859"/>
                </a:cubicBezTo>
                <a:cubicBezTo>
                  <a:pt x="4946780" y="4989671"/>
                  <a:pt x="4976784" y="5038344"/>
                  <a:pt x="4972784" y="5094827"/>
                </a:cubicBezTo>
                <a:cubicBezTo>
                  <a:pt x="4969736" y="5137690"/>
                  <a:pt x="4955639" y="5177123"/>
                  <a:pt x="4932207" y="5208842"/>
                </a:cubicBezTo>
                <a:cubicBezTo>
                  <a:pt x="4849721" y="5320189"/>
                  <a:pt x="4671317" y="5350669"/>
                  <a:pt x="4534348" y="5276755"/>
                </a:cubicBezTo>
                <a:cubicBezTo>
                  <a:pt x="4454433" y="5233702"/>
                  <a:pt x="4399283" y="5163598"/>
                  <a:pt x="4386996" y="5089493"/>
                </a:cubicBezTo>
                <a:cubicBezTo>
                  <a:pt x="4378995" y="5041106"/>
                  <a:pt x="4388329" y="4992434"/>
                  <a:pt x="4397378" y="4945285"/>
                </a:cubicBezTo>
                <a:cubicBezTo>
                  <a:pt x="4403665" y="4912424"/>
                  <a:pt x="4410237" y="4878515"/>
                  <a:pt x="4410713" y="4845177"/>
                </a:cubicBezTo>
                <a:cubicBezTo>
                  <a:pt x="4412237" y="4736592"/>
                  <a:pt x="4342705" y="4632769"/>
                  <a:pt x="4245359" y="4598099"/>
                </a:cubicBezTo>
                <a:cubicBezTo>
                  <a:pt x="4144870" y="4562380"/>
                  <a:pt x="4021141" y="4609433"/>
                  <a:pt x="3975135" y="4700778"/>
                </a:cubicBezTo>
                <a:cubicBezTo>
                  <a:pt x="3928748" y="4792790"/>
                  <a:pt x="3957037" y="4895564"/>
                  <a:pt x="3986946" y="5004340"/>
                </a:cubicBezTo>
                <a:cubicBezTo>
                  <a:pt x="4015902" y="5109591"/>
                  <a:pt x="4045906" y="5218367"/>
                  <a:pt x="4000186" y="5315045"/>
                </a:cubicBezTo>
                <a:lnTo>
                  <a:pt x="3999043" y="5317522"/>
                </a:lnTo>
                <a:lnTo>
                  <a:pt x="3996471" y="5318570"/>
                </a:lnTo>
                <a:cubicBezTo>
                  <a:pt x="3943988" y="5340477"/>
                  <a:pt x="3883885" y="5308473"/>
                  <a:pt x="3853977" y="5267230"/>
                </a:cubicBezTo>
                <a:cubicBezTo>
                  <a:pt x="3822354" y="5223605"/>
                  <a:pt x="3812258" y="5168551"/>
                  <a:pt x="3803399" y="5119973"/>
                </a:cubicBezTo>
                <a:cubicBezTo>
                  <a:pt x="3787207" y="5031200"/>
                  <a:pt x="3747678" y="4975765"/>
                  <a:pt x="3705768" y="4917091"/>
                </a:cubicBezTo>
                <a:cubicBezTo>
                  <a:pt x="3633950" y="4816316"/>
                  <a:pt x="3559654" y="4712208"/>
                  <a:pt x="3616709" y="4431411"/>
                </a:cubicBezTo>
                <a:cubicBezTo>
                  <a:pt x="3620329" y="4413599"/>
                  <a:pt x="3624425" y="4389882"/>
                  <a:pt x="3628711" y="4364736"/>
                </a:cubicBezTo>
                <a:cubicBezTo>
                  <a:pt x="3638902" y="4305300"/>
                  <a:pt x="3651666" y="4231291"/>
                  <a:pt x="3666239" y="4189952"/>
                </a:cubicBezTo>
                <a:cubicBezTo>
                  <a:pt x="3685575" y="4135374"/>
                  <a:pt x="3728247" y="4094893"/>
                  <a:pt x="3769490" y="4055650"/>
                </a:cubicBezTo>
                <a:cubicBezTo>
                  <a:pt x="3783778" y="4042029"/>
                  <a:pt x="3798637" y="4028027"/>
                  <a:pt x="3812067" y="4013645"/>
                </a:cubicBezTo>
                <a:cubicBezTo>
                  <a:pt x="3891029" y="3929634"/>
                  <a:pt x="3927986" y="3824383"/>
                  <a:pt x="3910936" y="3732086"/>
                </a:cubicBezTo>
                <a:cubicBezTo>
                  <a:pt x="3893601" y="3637883"/>
                  <a:pt x="3800732" y="3543967"/>
                  <a:pt x="3695195" y="3559778"/>
                </a:cubicBezTo>
                <a:cubicBezTo>
                  <a:pt x="3668049" y="3563874"/>
                  <a:pt x="3641760" y="3574828"/>
                  <a:pt x="3616328" y="3585400"/>
                </a:cubicBezTo>
                <a:cubicBezTo>
                  <a:pt x="3577657" y="3601498"/>
                  <a:pt x="3537747" y="3618166"/>
                  <a:pt x="3491741" y="3613023"/>
                </a:cubicBezTo>
                <a:cubicBezTo>
                  <a:pt x="3462118" y="3609689"/>
                  <a:pt x="3435829" y="3593497"/>
                  <a:pt x="3421542" y="3569779"/>
                </a:cubicBezTo>
                <a:cubicBezTo>
                  <a:pt x="3397634" y="3529965"/>
                  <a:pt x="3417256" y="3494818"/>
                  <a:pt x="3434591" y="3463862"/>
                </a:cubicBezTo>
                <a:lnTo>
                  <a:pt x="3435258" y="3462718"/>
                </a:lnTo>
                <a:cubicBezTo>
                  <a:pt x="3469072" y="3402140"/>
                  <a:pt x="3506981" y="3322225"/>
                  <a:pt x="3499457" y="3240405"/>
                </a:cubicBezTo>
                <a:cubicBezTo>
                  <a:pt x="3492789" y="3168015"/>
                  <a:pt x="3437068" y="3088005"/>
                  <a:pt x="3358582" y="3085148"/>
                </a:cubicBezTo>
                <a:cubicBezTo>
                  <a:pt x="3335055" y="3084385"/>
                  <a:pt x="3312195" y="3090196"/>
                  <a:pt x="3288097" y="3096387"/>
                </a:cubicBezTo>
                <a:cubicBezTo>
                  <a:pt x="3272285" y="3100483"/>
                  <a:pt x="3255998" y="3104674"/>
                  <a:pt x="3239424" y="3106769"/>
                </a:cubicBezTo>
                <a:cubicBezTo>
                  <a:pt x="3175797" y="3114961"/>
                  <a:pt x="3109979" y="3086195"/>
                  <a:pt x="3063402" y="3029902"/>
                </a:cubicBezTo>
                <a:cubicBezTo>
                  <a:pt x="3016825" y="2973610"/>
                  <a:pt x="3000918" y="2903506"/>
                  <a:pt x="3020920" y="2842546"/>
                </a:cubicBezTo>
                <a:cubicBezTo>
                  <a:pt x="3033779" y="2803398"/>
                  <a:pt x="3057973" y="2769680"/>
                  <a:pt x="3081500" y="2737104"/>
                </a:cubicBezTo>
                <a:cubicBezTo>
                  <a:pt x="3094644" y="2718721"/>
                  <a:pt x="3108360" y="2699766"/>
                  <a:pt x="3119695" y="2680240"/>
                </a:cubicBezTo>
                <a:cubicBezTo>
                  <a:pt x="3157700" y="2614517"/>
                  <a:pt x="3172368" y="2538508"/>
                  <a:pt x="3186465" y="2465070"/>
                </a:cubicBezTo>
                <a:cubicBezTo>
                  <a:pt x="3221041" y="2285714"/>
                  <a:pt x="3256760" y="2100263"/>
                  <a:pt x="3233423" y="1915668"/>
                </a:cubicBezTo>
                <a:cubicBezTo>
                  <a:pt x="3207610" y="1711833"/>
                  <a:pt x="3105026" y="1542859"/>
                  <a:pt x="2958818" y="1463707"/>
                </a:cubicBezTo>
                <a:cubicBezTo>
                  <a:pt x="2931385" y="1448848"/>
                  <a:pt x="2901858" y="1436751"/>
                  <a:pt x="2873188" y="1425035"/>
                </a:cubicBezTo>
                <a:cubicBezTo>
                  <a:pt x="2836898" y="1410176"/>
                  <a:pt x="2799369" y="1394841"/>
                  <a:pt x="2765365" y="1373600"/>
                </a:cubicBezTo>
                <a:cubicBezTo>
                  <a:pt x="2710025" y="1339120"/>
                  <a:pt x="2649255" y="1271016"/>
                  <a:pt x="2660304" y="1192816"/>
                </a:cubicBezTo>
                <a:cubicBezTo>
                  <a:pt x="2664781" y="1160716"/>
                  <a:pt x="2680878" y="1131760"/>
                  <a:pt x="2697547" y="1105281"/>
                </a:cubicBezTo>
                <a:cubicBezTo>
                  <a:pt x="2730503" y="1053084"/>
                  <a:pt x="2769175" y="1003744"/>
                  <a:pt x="2806608" y="956119"/>
                </a:cubicBezTo>
                <a:cubicBezTo>
                  <a:pt x="2847089" y="904589"/>
                  <a:pt x="2888904" y="851249"/>
                  <a:pt x="2923194" y="794385"/>
                </a:cubicBezTo>
                <a:cubicBezTo>
                  <a:pt x="3000251" y="666750"/>
                  <a:pt x="3021397" y="535591"/>
                  <a:pt x="2981201" y="434530"/>
                </a:cubicBezTo>
                <a:cubicBezTo>
                  <a:pt x="2960151" y="381667"/>
                  <a:pt x="2912812" y="329660"/>
                  <a:pt x="2854519" y="332899"/>
                </a:cubicBezTo>
                <a:cubicBezTo>
                  <a:pt x="2820800" y="334709"/>
                  <a:pt x="2792320" y="354806"/>
                  <a:pt x="2774414" y="371380"/>
                </a:cubicBezTo>
                <a:cubicBezTo>
                  <a:pt x="2691260" y="447960"/>
                  <a:pt x="2682211" y="562832"/>
                  <a:pt x="2672686" y="684371"/>
                </a:cubicBezTo>
                <a:cubicBezTo>
                  <a:pt x="2668400" y="738568"/>
                  <a:pt x="2664019" y="794671"/>
                  <a:pt x="2652398" y="846677"/>
                </a:cubicBezTo>
                <a:cubicBezTo>
                  <a:pt x="2626014" y="964501"/>
                  <a:pt x="2556862" y="1080421"/>
                  <a:pt x="2441039" y="1201007"/>
                </a:cubicBezTo>
                <a:cubicBezTo>
                  <a:pt x="2341121" y="1304925"/>
                  <a:pt x="2195388" y="1376458"/>
                  <a:pt x="2094995" y="1301877"/>
                </a:cubicBezTo>
                <a:cubicBezTo>
                  <a:pt x="2013366" y="1241298"/>
                  <a:pt x="2019557" y="1134808"/>
                  <a:pt x="2025558" y="1031748"/>
                </a:cubicBezTo>
                <a:cubicBezTo>
                  <a:pt x="2030606" y="945070"/>
                  <a:pt x="2035845" y="855440"/>
                  <a:pt x="1991935" y="788384"/>
                </a:cubicBezTo>
                <a:cubicBezTo>
                  <a:pt x="1971075" y="756475"/>
                  <a:pt x="1941262" y="733044"/>
                  <a:pt x="1909638" y="708279"/>
                </a:cubicBezTo>
                <a:cubicBezTo>
                  <a:pt x="1881540" y="686276"/>
                  <a:pt x="1852584" y="663416"/>
                  <a:pt x="1830772" y="634269"/>
                </a:cubicBezTo>
                <a:cubicBezTo>
                  <a:pt x="1802101" y="595884"/>
                  <a:pt x="1787433" y="547973"/>
                  <a:pt x="1774574" y="505777"/>
                </a:cubicBezTo>
                <a:lnTo>
                  <a:pt x="1684658" y="211836"/>
                </a:lnTo>
                <a:cubicBezTo>
                  <a:pt x="1588551" y="249936"/>
                  <a:pt x="1520733" y="354330"/>
                  <a:pt x="1518923" y="468725"/>
                </a:cubicBezTo>
                <a:cubicBezTo>
                  <a:pt x="1517209" y="572452"/>
                  <a:pt x="1566167" y="680466"/>
                  <a:pt x="1653226" y="765048"/>
                </a:cubicBezTo>
                <a:cubicBezTo>
                  <a:pt x="1676181" y="787432"/>
                  <a:pt x="1702089" y="808767"/>
                  <a:pt x="1727140" y="829437"/>
                </a:cubicBezTo>
                <a:cubicBezTo>
                  <a:pt x="1794291" y="884872"/>
                  <a:pt x="1863728" y="942213"/>
                  <a:pt x="1887922" y="1026223"/>
                </a:cubicBezTo>
                <a:cubicBezTo>
                  <a:pt x="1903924" y="1081849"/>
                  <a:pt x="1896971" y="1140714"/>
                  <a:pt x="1890303" y="1197673"/>
                </a:cubicBezTo>
                <a:cubicBezTo>
                  <a:pt x="1882969" y="1260157"/>
                  <a:pt x="1875920" y="1319213"/>
                  <a:pt x="1896399" y="1374839"/>
                </a:cubicBezTo>
                <a:cubicBezTo>
                  <a:pt x="1948977" y="1518190"/>
                  <a:pt x="2144239" y="1542478"/>
                  <a:pt x="2295401" y="1519714"/>
                </a:cubicBezTo>
                <a:cubicBezTo>
                  <a:pt x="2314070" y="1516856"/>
                  <a:pt x="2332930" y="1513808"/>
                  <a:pt x="2351980" y="1510665"/>
                </a:cubicBezTo>
                <a:cubicBezTo>
                  <a:pt x="2494569" y="1487329"/>
                  <a:pt x="2642111" y="1463135"/>
                  <a:pt x="2758126" y="1543050"/>
                </a:cubicBezTo>
                <a:cubicBezTo>
                  <a:pt x="2805941" y="1576006"/>
                  <a:pt x="2840803" y="1622584"/>
                  <a:pt x="2874521" y="1667637"/>
                </a:cubicBezTo>
                <a:cubicBezTo>
                  <a:pt x="3040637" y="1889855"/>
                  <a:pt x="3197609" y="2149792"/>
                  <a:pt x="3101693" y="2392108"/>
                </a:cubicBezTo>
                <a:cubicBezTo>
                  <a:pt x="3072546" y="2465737"/>
                  <a:pt x="3021111" y="2532412"/>
                  <a:pt x="2971391" y="2596991"/>
                </a:cubicBezTo>
                <a:cubicBezTo>
                  <a:pt x="2890237" y="2702242"/>
                  <a:pt x="2813657" y="2801588"/>
                  <a:pt x="2832421" y="2923603"/>
                </a:cubicBezTo>
                <a:cubicBezTo>
                  <a:pt x="2839565" y="2970371"/>
                  <a:pt x="2861282" y="3013710"/>
                  <a:pt x="2882141" y="3055620"/>
                </a:cubicBezTo>
                <a:lnTo>
                  <a:pt x="3019206" y="3330416"/>
                </a:lnTo>
                <a:cubicBezTo>
                  <a:pt x="3027778" y="3347561"/>
                  <a:pt x="3044257" y="3359277"/>
                  <a:pt x="3063307" y="3361658"/>
                </a:cubicBezTo>
                <a:cubicBezTo>
                  <a:pt x="3082166" y="3364040"/>
                  <a:pt x="3099978" y="3357372"/>
                  <a:pt x="3112265" y="3343275"/>
                </a:cubicBezTo>
                <a:cubicBezTo>
                  <a:pt x="3151223" y="3298698"/>
                  <a:pt x="3191513" y="3273933"/>
                  <a:pt x="3239138" y="3265265"/>
                </a:cubicBezTo>
                <a:cubicBezTo>
                  <a:pt x="3287144" y="3256502"/>
                  <a:pt x="3334484" y="3275743"/>
                  <a:pt x="3359820" y="3314033"/>
                </a:cubicBezTo>
                <a:cubicBezTo>
                  <a:pt x="3406683" y="3384899"/>
                  <a:pt x="3351533" y="3472815"/>
                  <a:pt x="3280477" y="3524441"/>
                </a:cubicBezTo>
                <a:cubicBezTo>
                  <a:pt x="3269428" y="3532441"/>
                  <a:pt x="3257998" y="3540252"/>
                  <a:pt x="3246473" y="3548158"/>
                </a:cubicBezTo>
                <a:cubicBezTo>
                  <a:pt x="3194561" y="3583591"/>
                  <a:pt x="3140935" y="3620262"/>
                  <a:pt x="3123219" y="3677793"/>
                </a:cubicBezTo>
                <a:cubicBezTo>
                  <a:pt x="3114456" y="3706178"/>
                  <a:pt x="3114742" y="3739229"/>
                  <a:pt x="3124076" y="3781616"/>
                </a:cubicBezTo>
                <a:cubicBezTo>
                  <a:pt x="3144745" y="3875722"/>
                  <a:pt x="3215802" y="3970877"/>
                  <a:pt x="3307052" y="3961829"/>
                </a:cubicBezTo>
                <a:cubicBezTo>
                  <a:pt x="3370488" y="3955542"/>
                  <a:pt x="3419732" y="3902202"/>
                  <a:pt x="3467357" y="3850672"/>
                </a:cubicBezTo>
                <a:cubicBezTo>
                  <a:pt x="3522412" y="3791045"/>
                  <a:pt x="3579371" y="3729323"/>
                  <a:pt x="3657381" y="3746373"/>
                </a:cubicBezTo>
                <a:lnTo>
                  <a:pt x="3659095" y="3747040"/>
                </a:lnTo>
                <a:cubicBezTo>
                  <a:pt x="3684908" y="3760470"/>
                  <a:pt x="3702625" y="3785330"/>
                  <a:pt x="3709007" y="3817239"/>
                </a:cubicBezTo>
                <a:cubicBezTo>
                  <a:pt x="3717579" y="3860387"/>
                  <a:pt x="3704816" y="3910203"/>
                  <a:pt x="3676336" y="3944112"/>
                </a:cubicBezTo>
                <a:cubicBezTo>
                  <a:pt x="3635378" y="3992880"/>
                  <a:pt x="3575085" y="4017740"/>
                  <a:pt x="3516697" y="4041648"/>
                </a:cubicBezTo>
                <a:cubicBezTo>
                  <a:pt x="3507839" y="4045267"/>
                  <a:pt x="3498980" y="4048982"/>
                  <a:pt x="3490217" y="4052697"/>
                </a:cubicBezTo>
                <a:cubicBezTo>
                  <a:pt x="3435639" y="4075843"/>
                  <a:pt x="3360392" y="4114705"/>
                  <a:pt x="3337055" y="4184428"/>
                </a:cubicBezTo>
                <a:cubicBezTo>
                  <a:pt x="3321910" y="4229957"/>
                  <a:pt x="3331435" y="4279678"/>
                  <a:pt x="3343532" y="4330827"/>
                </a:cubicBezTo>
                <a:cubicBezTo>
                  <a:pt x="3405254" y="4592479"/>
                  <a:pt x="3527079" y="4859179"/>
                  <a:pt x="3653857" y="5010245"/>
                </a:cubicBezTo>
                <a:cubicBezTo>
                  <a:pt x="3764252" y="5141690"/>
                  <a:pt x="3725770" y="5226272"/>
                  <a:pt x="3693100" y="5264944"/>
                </a:cubicBezTo>
                <a:cubicBezTo>
                  <a:pt x="3643665" y="5323379"/>
                  <a:pt x="3550617" y="5348811"/>
                  <a:pt x="3478975" y="5341279"/>
                </a:cubicBezTo>
                <a:cubicBezTo>
                  <a:pt x="3455094" y="5338769"/>
                  <a:pt x="3433591" y="5332595"/>
                  <a:pt x="3416875" y="5322761"/>
                </a:cubicBezTo>
                <a:lnTo>
                  <a:pt x="3414303" y="5321237"/>
                </a:lnTo>
                <a:cubicBezTo>
                  <a:pt x="3252187" y="5223129"/>
                  <a:pt x="3246473" y="5004530"/>
                  <a:pt x="3241519" y="4811744"/>
                </a:cubicBezTo>
                <a:lnTo>
                  <a:pt x="3240853" y="4786027"/>
                </a:lnTo>
                <a:cubicBezTo>
                  <a:pt x="3233137" y="4507421"/>
                  <a:pt x="3169892" y="4265866"/>
                  <a:pt x="3052925" y="4068223"/>
                </a:cubicBezTo>
                <a:cubicBezTo>
                  <a:pt x="3040542" y="4047268"/>
                  <a:pt x="3027207" y="4026313"/>
                  <a:pt x="3014253" y="4005929"/>
                </a:cubicBezTo>
                <a:cubicBezTo>
                  <a:pt x="2981677" y="3954685"/>
                  <a:pt x="2947959" y="3901630"/>
                  <a:pt x="2925766" y="3843814"/>
                </a:cubicBezTo>
                <a:cubicBezTo>
                  <a:pt x="2892428" y="3756755"/>
                  <a:pt x="2886142" y="3662172"/>
                  <a:pt x="2880046" y="3570637"/>
                </a:cubicBezTo>
                <a:cubicBezTo>
                  <a:pt x="2877474" y="3532156"/>
                  <a:pt x="2874902" y="3492341"/>
                  <a:pt x="2870235" y="3453765"/>
                </a:cubicBezTo>
                <a:cubicBezTo>
                  <a:pt x="2853566" y="3314224"/>
                  <a:pt x="2808227" y="3175635"/>
                  <a:pt x="2739171" y="3053143"/>
                </a:cubicBezTo>
                <a:cubicBezTo>
                  <a:pt x="2734980" y="3045714"/>
                  <a:pt x="2730694" y="3038284"/>
                  <a:pt x="2726312" y="3030760"/>
                </a:cubicBezTo>
                <a:cubicBezTo>
                  <a:pt x="2701166" y="2987326"/>
                  <a:pt x="2675163" y="2942273"/>
                  <a:pt x="2667829" y="2891790"/>
                </a:cubicBezTo>
                <a:cubicBezTo>
                  <a:pt x="2651922" y="2783110"/>
                  <a:pt x="2722217" y="2692527"/>
                  <a:pt x="2790130" y="2604897"/>
                </a:cubicBezTo>
                <a:cubicBezTo>
                  <a:pt x="2818800" y="2567940"/>
                  <a:pt x="2848518" y="2529649"/>
                  <a:pt x="2871187" y="2490597"/>
                </a:cubicBezTo>
                <a:cubicBezTo>
                  <a:pt x="2977391" y="2308384"/>
                  <a:pt x="2938339" y="2050066"/>
                  <a:pt x="2780319" y="1889665"/>
                </a:cubicBezTo>
                <a:cubicBezTo>
                  <a:pt x="2633920" y="1741075"/>
                  <a:pt x="2395985" y="1678019"/>
                  <a:pt x="2174053" y="1729168"/>
                </a:cubicBezTo>
                <a:cubicBezTo>
                  <a:pt x="2157098" y="1733074"/>
                  <a:pt x="2139858" y="1737646"/>
                  <a:pt x="2123189" y="1742123"/>
                </a:cubicBezTo>
                <a:cubicBezTo>
                  <a:pt x="2068897" y="1756600"/>
                  <a:pt x="2012699" y="1771459"/>
                  <a:pt x="1955740" y="1766316"/>
                </a:cubicBezTo>
                <a:cubicBezTo>
                  <a:pt x="1825819" y="1754410"/>
                  <a:pt x="1732378" y="1647539"/>
                  <a:pt x="1647892" y="1539049"/>
                </a:cubicBezTo>
                <a:cubicBezTo>
                  <a:pt x="1620460" y="1503902"/>
                  <a:pt x="1589408" y="1463992"/>
                  <a:pt x="1579407" y="1416272"/>
                </a:cubicBezTo>
                <a:cubicBezTo>
                  <a:pt x="1569215" y="1367790"/>
                  <a:pt x="1582169" y="1319308"/>
                  <a:pt x="1594647" y="1272445"/>
                </a:cubicBezTo>
                <a:cubicBezTo>
                  <a:pt x="1599791" y="1253109"/>
                  <a:pt x="1605125" y="1233106"/>
                  <a:pt x="1608649" y="1213580"/>
                </a:cubicBezTo>
                <a:cubicBezTo>
                  <a:pt x="1633700" y="1076325"/>
                  <a:pt x="1569310" y="927735"/>
                  <a:pt x="1452058" y="852106"/>
                </a:cubicBezTo>
                <a:cubicBezTo>
                  <a:pt x="1436437" y="842105"/>
                  <a:pt x="1419578" y="832961"/>
                  <a:pt x="1403290" y="824103"/>
                </a:cubicBezTo>
                <a:cubicBezTo>
                  <a:pt x="1369762" y="805910"/>
                  <a:pt x="1334996" y="787146"/>
                  <a:pt x="1308135" y="758666"/>
                </a:cubicBezTo>
                <a:cubicBezTo>
                  <a:pt x="1238031" y="684466"/>
                  <a:pt x="1242603" y="568452"/>
                  <a:pt x="1258700" y="484155"/>
                </a:cubicBezTo>
                <a:cubicBezTo>
                  <a:pt x="1262987" y="461867"/>
                  <a:pt x="1268130" y="439198"/>
                  <a:pt x="1273178" y="417386"/>
                </a:cubicBezTo>
                <a:cubicBezTo>
                  <a:pt x="1288894" y="348424"/>
                  <a:pt x="1305278" y="277177"/>
                  <a:pt x="1295276" y="207359"/>
                </a:cubicBezTo>
                <a:cubicBezTo>
                  <a:pt x="1288132" y="157353"/>
                  <a:pt x="1249175" y="106109"/>
                  <a:pt x="1208408" y="93249"/>
                </a:cubicBezTo>
                <a:cubicBezTo>
                  <a:pt x="1184500" y="85725"/>
                  <a:pt x="1162117" y="92107"/>
                  <a:pt x="1143733" y="111633"/>
                </a:cubicBezTo>
                <a:cubicBezTo>
                  <a:pt x="1132494" y="123539"/>
                  <a:pt x="1124588" y="139446"/>
                  <a:pt x="1120969" y="157639"/>
                </a:cubicBezTo>
                <a:lnTo>
                  <a:pt x="1115539" y="184023"/>
                </a:lnTo>
                <a:cubicBezTo>
                  <a:pt x="1090394" y="306610"/>
                  <a:pt x="1064485" y="433292"/>
                  <a:pt x="1072772" y="558832"/>
                </a:cubicBezTo>
                <a:cubicBezTo>
                  <a:pt x="1081916" y="696944"/>
                  <a:pt x="1136018" y="817245"/>
                  <a:pt x="1221267" y="888968"/>
                </a:cubicBezTo>
                <a:cubicBezTo>
                  <a:pt x="1253842" y="916400"/>
                  <a:pt x="1293181" y="939832"/>
                  <a:pt x="1331376" y="962501"/>
                </a:cubicBezTo>
                <a:cubicBezTo>
                  <a:pt x="1414053" y="1011650"/>
                  <a:pt x="1499492" y="1062609"/>
                  <a:pt x="1518161" y="1156144"/>
                </a:cubicBezTo>
                <a:cubicBezTo>
                  <a:pt x="1532258" y="1226534"/>
                  <a:pt x="1501302" y="1293971"/>
                  <a:pt x="1471394" y="1359217"/>
                </a:cubicBezTo>
                <a:cubicBezTo>
                  <a:pt x="1465012" y="1373029"/>
                  <a:pt x="1458535" y="1387316"/>
                  <a:pt x="1452629" y="1401223"/>
                </a:cubicBezTo>
                <a:cubicBezTo>
                  <a:pt x="1421387" y="1474756"/>
                  <a:pt x="1408052" y="1577911"/>
                  <a:pt x="1473298" y="1626584"/>
                </a:cubicBezTo>
                <a:cubicBezTo>
                  <a:pt x="1484633" y="1635061"/>
                  <a:pt x="1497397" y="1641062"/>
                  <a:pt x="1510827" y="1647444"/>
                </a:cubicBezTo>
                <a:cubicBezTo>
                  <a:pt x="1523305" y="1653349"/>
                  <a:pt x="1536259" y="1659445"/>
                  <a:pt x="1547975" y="1667732"/>
                </a:cubicBezTo>
                <a:cubicBezTo>
                  <a:pt x="1596456" y="1701736"/>
                  <a:pt x="1611982" y="1760696"/>
                  <a:pt x="1627032" y="1817751"/>
                </a:cubicBezTo>
                <a:cubicBezTo>
                  <a:pt x="1640272" y="1868043"/>
                  <a:pt x="1653988" y="1919954"/>
                  <a:pt x="1690278" y="1953673"/>
                </a:cubicBezTo>
                <a:cubicBezTo>
                  <a:pt x="1761525" y="2019776"/>
                  <a:pt x="1865633" y="1983486"/>
                  <a:pt x="1966312" y="1948434"/>
                </a:cubicBezTo>
                <a:cubicBezTo>
                  <a:pt x="1995650" y="1938242"/>
                  <a:pt x="2025939" y="1927669"/>
                  <a:pt x="2054705" y="1920049"/>
                </a:cubicBezTo>
                <a:cubicBezTo>
                  <a:pt x="2219868" y="1875949"/>
                  <a:pt x="2406367" y="1941005"/>
                  <a:pt x="2508285" y="2078165"/>
                </a:cubicBezTo>
                <a:cubicBezTo>
                  <a:pt x="2610298" y="2215324"/>
                  <a:pt x="2618870" y="2412587"/>
                  <a:pt x="2529145" y="2558034"/>
                </a:cubicBezTo>
                <a:cubicBezTo>
                  <a:pt x="2497903" y="2608707"/>
                  <a:pt x="2456088" y="2652713"/>
                  <a:pt x="2415607" y="2695194"/>
                </a:cubicBezTo>
                <a:cubicBezTo>
                  <a:pt x="2362552" y="2750915"/>
                  <a:pt x="2307784" y="2808541"/>
                  <a:pt x="2278351" y="2880549"/>
                </a:cubicBezTo>
                <a:cubicBezTo>
                  <a:pt x="2269207" y="2902839"/>
                  <a:pt x="2265112" y="2924461"/>
                  <a:pt x="2266160" y="2944940"/>
                </a:cubicBezTo>
                <a:cubicBezTo>
                  <a:pt x="2269112" y="3005233"/>
                  <a:pt x="2309117" y="3023711"/>
                  <a:pt x="2351408" y="3043238"/>
                </a:cubicBezTo>
                <a:cubicBezTo>
                  <a:pt x="2359600" y="3047048"/>
                  <a:pt x="2367696" y="3050762"/>
                  <a:pt x="2375602" y="3054858"/>
                </a:cubicBezTo>
                <a:cubicBezTo>
                  <a:pt x="2497045" y="3117628"/>
                  <a:pt x="2553243" y="3255074"/>
                  <a:pt x="2578960" y="3359277"/>
                </a:cubicBezTo>
                <a:cubicBezTo>
                  <a:pt x="2590676" y="3406902"/>
                  <a:pt x="2599058" y="3456051"/>
                  <a:pt x="2607154" y="3503581"/>
                </a:cubicBezTo>
                <a:cubicBezTo>
                  <a:pt x="2619537" y="3576161"/>
                  <a:pt x="2632300" y="3651218"/>
                  <a:pt x="2657351" y="3721322"/>
                </a:cubicBezTo>
                <a:cubicBezTo>
                  <a:pt x="2688879" y="3809333"/>
                  <a:pt x="2740124" y="3890582"/>
                  <a:pt x="2789653" y="3969163"/>
                </a:cubicBezTo>
                <a:cubicBezTo>
                  <a:pt x="2842803" y="4053459"/>
                  <a:pt x="2897762" y="4140517"/>
                  <a:pt x="2929004" y="4236815"/>
                </a:cubicBezTo>
                <a:cubicBezTo>
                  <a:pt x="2967485" y="4355401"/>
                  <a:pt x="2968438" y="4482370"/>
                  <a:pt x="2969390" y="4605147"/>
                </a:cubicBezTo>
                <a:cubicBezTo>
                  <a:pt x="2969771" y="4663154"/>
                  <a:pt x="2970248" y="4723162"/>
                  <a:pt x="2974724" y="4781455"/>
                </a:cubicBezTo>
                <a:cubicBezTo>
                  <a:pt x="2991488" y="5002721"/>
                  <a:pt x="3084643" y="5169789"/>
                  <a:pt x="3224089" y="5228368"/>
                </a:cubicBezTo>
                <a:lnTo>
                  <a:pt x="3218564" y="5241512"/>
                </a:lnTo>
                <a:cubicBezTo>
                  <a:pt x="3074165" y="5180743"/>
                  <a:pt x="2977677" y="5009198"/>
                  <a:pt x="2960532" y="4782503"/>
                </a:cubicBezTo>
                <a:cubicBezTo>
                  <a:pt x="2956055" y="4723733"/>
                  <a:pt x="2955674" y="4663535"/>
                  <a:pt x="2955198" y="4605242"/>
                </a:cubicBezTo>
                <a:cubicBezTo>
                  <a:pt x="2954245" y="4483513"/>
                  <a:pt x="2953293" y="4357688"/>
                  <a:pt x="2915479" y="4241197"/>
                </a:cubicBezTo>
                <a:cubicBezTo>
                  <a:pt x="2884808" y="4146613"/>
                  <a:pt x="2830325" y="4060222"/>
                  <a:pt x="2777557" y="3976687"/>
                </a:cubicBezTo>
                <a:cubicBezTo>
                  <a:pt x="2727550" y="3897440"/>
                  <a:pt x="2675925" y="3815620"/>
                  <a:pt x="2643921" y="3726085"/>
                </a:cubicBezTo>
                <a:cubicBezTo>
                  <a:pt x="2618394" y="3654838"/>
                  <a:pt x="2605535" y="3579114"/>
                  <a:pt x="2593153" y="3505962"/>
                </a:cubicBezTo>
                <a:cubicBezTo>
                  <a:pt x="2585152" y="3458623"/>
                  <a:pt x="2576770" y="3409759"/>
                  <a:pt x="2565149" y="3362611"/>
                </a:cubicBezTo>
                <a:cubicBezTo>
                  <a:pt x="2540099" y="3261265"/>
                  <a:pt x="2485806" y="3127724"/>
                  <a:pt x="2369125" y="3067431"/>
                </a:cubicBezTo>
                <a:cubicBezTo>
                  <a:pt x="2361409" y="3063431"/>
                  <a:pt x="2353504" y="3059811"/>
                  <a:pt x="2345503" y="3056096"/>
                </a:cubicBezTo>
                <a:cubicBezTo>
                  <a:pt x="2303307" y="3036570"/>
                  <a:pt x="2255396" y="3014377"/>
                  <a:pt x="2251967" y="2945511"/>
                </a:cubicBezTo>
                <a:cubicBezTo>
                  <a:pt x="2250824" y="2923032"/>
                  <a:pt x="2255301" y="2899315"/>
                  <a:pt x="2265207" y="2875026"/>
                </a:cubicBezTo>
                <a:cubicBezTo>
                  <a:pt x="2295687" y="2800445"/>
                  <a:pt x="2351408" y="2741866"/>
                  <a:pt x="2405320" y="2685193"/>
                </a:cubicBezTo>
                <a:cubicBezTo>
                  <a:pt x="2445229" y="2643188"/>
                  <a:pt x="2486568" y="2599849"/>
                  <a:pt x="2517048" y="2550414"/>
                </a:cubicBezTo>
                <a:cubicBezTo>
                  <a:pt x="2603725" y="2409825"/>
                  <a:pt x="2595439" y="2219039"/>
                  <a:pt x="2496855" y="2086547"/>
                </a:cubicBezTo>
                <a:cubicBezTo>
                  <a:pt x="2398271" y="1954054"/>
                  <a:pt x="2217963" y="1891189"/>
                  <a:pt x="2058419" y="1933765"/>
                </a:cubicBezTo>
                <a:cubicBezTo>
                  <a:pt x="2030225" y="1941290"/>
                  <a:pt x="2000126" y="1951768"/>
                  <a:pt x="1971075" y="1961864"/>
                </a:cubicBezTo>
                <a:cubicBezTo>
                  <a:pt x="1866395" y="1998345"/>
                  <a:pt x="1758191" y="2035969"/>
                  <a:pt x="1680658" y="1964055"/>
                </a:cubicBezTo>
                <a:cubicBezTo>
                  <a:pt x="1641319" y="1927574"/>
                  <a:pt x="1627032" y="1873567"/>
                  <a:pt x="1613316" y="1821275"/>
                </a:cubicBezTo>
                <a:cubicBezTo>
                  <a:pt x="1598266" y="1764220"/>
                  <a:pt x="1584074" y="1710404"/>
                  <a:pt x="1539878" y="1679353"/>
                </a:cubicBezTo>
                <a:cubicBezTo>
                  <a:pt x="1529115" y="1671828"/>
                  <a:pt x="1517304" y="1666208"/>
                  <a:pt x="1504826" y="1660303"/>
                </a:cubicBezTo>
                <a:cubicBezTo>
                  <a:pt x="1491301" y="1653921"/>
                  <a:pt x="1477299" y="1647253"/>
                  <a:pt x="1464821" y="1638014"/>
                </a:cubicBezTo>
                <a:cubicBezTo>
                  <a:pt x="1393003" y="1584293"/>
                  <a:pt x="1406338" y="1473898"/>
                  <a:pt x="1439580" y="1395603"/>
                </a:cubicBezTo>
                <a:cubicBezTo>
                  <a:pt x="1445581" y="1381506"/>
                  <a:pt x="1452153" y="1367123"/>
                  <a:pt x="1458535" y="1353217"/>
                </a:cubicBezTo>
                <a:cubicBezTo>
                  <a:pt x="1487491" y="1290066"/>
                  <a:pt x="1517399" y="1224724"/>
                  <a:pt x="1504255" y="1158907"/>
                </a:cubicBezTo>
                <a:cubicBezTo>
                  <a:pt x="1486729" y="1071562"/>
                  <a:pt x="1407766" y="1024509"/>
                  <a:pt x="1324137" y="974693"/>
                </a:cubicBezTo>
                <a:cubicBezTo>
                  <a:pt x="1285561" y="951738"/>
                  <a:pt x="1245556" y="927925"/>
                  <a:pt x="1212123" y="899826"/>
                </a:cubicBezTo>
                <a:cubicBezTo>
                  <a:pt x="1123921" y="825627"/>
                  <a:pt x="1067914" y="701611"/>
                  <a:pt x="1058580" y="559689"/>
                </a:cubicBezTo>
                <a:cubicBezTo>
                  <a:pt x="1050103" y="432244"/>
                  <a:pt x="1076296" y="304514"/>
                  <a:pt x="1101633" y="181070"/>
                </a:cubicBezTo>
                <a:lnTo>
                  <a:pt x="1107062" y="154686"/>
                </a:lnTo>
                <a:cubicBezTo>
                  <a:pt x="1111253" y="133921"/>
                  <a:pt x="1120397" y="115634"/>
                  <a:pt x="1133446" y="101822"/>
                </a:cubicBezTo>
                <a:cubicBezTo>
                  <a:pt x="1161831" y="71628"/>
                  <a:pt x="1192216" y="73057"/>
                  <a:pt x="1212790" y="79629"/>
                </a:cubicBezTo>
                <a:cubicBezTo>
                  <a:pt x="1258986" y="94297"/>
                  <a:pt x="1301467" y="149447"/>
                  <a:pt x="1309469" y="205264"/>
                </a:cubicBezTo>
                <a:cubicBezTo>
                  <a:pt x="1319851" y="277653"/>
                  <a:pt x="1303182" y="350234"/>
                  <a:pt x="1287180" y="420528"/>
                </a:cubicBezTo>
                <a:cubicBezTo>
                  <a:pt x="1282227" y="442341"/>
                  <a:pt x="1277083" y="464820"/>
                  <a:pt x="1272797" y="486823"/>
                </a:cubicBezTo>
                <a:cubicBezTo>
                  <a:pt x="1257271" y="567785"/>
                  <a:pt x="1252604" y="678942"/>
                  <a:pt x="1318612" y="748855"/>
                </a:cubicBezTo>
                <a:cubicBezTo>
                  <a:pt x="1343949" y="775621"/>
                  <a:pt x="1376144" y="793052"/>
                  <a:pt x="1410147" y="811530"/>
                </a:cubicBezTo>
                <a:cubicBezTo>
                  <a:pt x="1426721" y="820483"/>
                  <a:pt x="1443771" y="829723"/>
                  <a:pt x="1459773" y="840105"/>
                </a:cubicBezTo>
                <a:cubicBezTo>
                  <a:pt x="1581693" y="918781"/>
                  <a:pt x="1648654" y="1073372"/>
                  <a:pt x="1622650" y="1216152"/>
                </a:cubicBezTo>
                <a:cubicBezTo>
                  <a:pt x="1619031" y="1236250"/>
                  <a:pt x="1613602" y="1256538"/>
                  <a:pt x="1608363" y="1276159"/>
                </a:cubicBezTo>
                <a:cubicBezTo>
                  <a:pt x="1595695" y="1323499"/>
                  <a:pt x="1583789" y="1368266"/>
                  <a:pt x="1593314" y="1413415"/>
                </a:cubicBezTo>
                <a:cubicBezTo>
                  <a:pt x="1602648" y="1457897"/>
                  <a:pt x="1632652" y="1496473"/>
                  <a:pt x="1659131" y="1530382"/>
                </a:cubicBezTo>
                <a:cubicBezTo>
                  <a:pt x="1741713" y="1636395"/>
                  <a:pt x="1832772" y="1740789"/>
                  <a:pt x="1956978" y="1752219"/>
                </a:cubicBezTo>
                <a:cubicBezTo>
                  <a:pt x="2011461" y="1757267"/>
                  <a:pt x="2066420" y="1742599"/>
                  <a:pt x="2119475" y="1728502"/>
                </a:cubicBezTo>
                <a:cubicBezTo>
                  <a:pt x="2136239" y="1724025"/>
                  <a:pt x="2153669" y="1719453"/>
                  <a:pt x="2170814" y="1715452"/>
                </a:cubicBezTo>
                <a:cubicBezTo>
                  <a:pt x="2397414" y="1663256"/>
                  <a:pt x="2640683" y="1727740"/>
                  <a:pt x="2790511" y="1879854"/>
                </a:cubicBezTo>
                <a:cubicBezTo>
                  <a:pt x="2952817" y="2044636"/>
                  <a:pt x="2992822" y="2310384"/>
                  <a:pt x="2883475" y="2498026"/>
                </a:cubicBezTo>
                <a:cubicBezTo>
                  <a:pt x="2860234" y="2537841"/>
                  <a:pt x="2830325" y="2576513"/>
                  <a:pt x="2801369" y="2613850"/>
                </a:cubicBezTo>
                <a:cubicBezTo>
                  <a:pt x="2732218" y="2703100"/>
                  <a:pt x="2666876" y="2787301"/>
                  <a:pt x="2681831" y="2889980"/>
                </a:cubicBezTo>
                <a:cubicBezTo>
                  <a:pt x="2688784" y="2937796"/>
                  <a:pt x="2714120" y="2981611"/>
                  <a:pt x="2738600" y="3023901"/>
                </a:cubicBezTo>
                <a:cubicBezTo>
                  <a:pt x="2742981" y="3031426"/>
                  <a:pt x="2747267" y="3038856"/>
                  <a:pt x="2751458" y="3046381"/>
                </a:cubicBezTo>
                <a:cubicBezTo>
                  <a:pt x="2821372" y="3170491"/>
                  <a:pt x="2867282" y="3310890"/>
                  <a:pt x="2884237" y="3452336"/>
                </a:cubicBezTo>
                <a:cubicBezTo>
                  <a:pt x="2888904" y="3491293"/>
                  <a:pt x="2891571" y="3531299"/>
                  <a:pt x="2894143" y="3569970"/>
                </a:cubicBezTo>
                <a:cubicBezTo>
                  <a:pt x="2900143" y="3660458"/>
                  <a:pt x="2906335" y="3753898"/>
                  <a:pt x="2938910" y="3838956"/>
                </a:cubicBezTo>
                <a:cubicBezTo>
                  <a:pt x="2960627" y="3895439"/>
                  <a:pt x="2993869" y="3947922"/>
                  <a:pt x="3026064" y="3998595"/>
                </a:cubicBezTo>
                <a:cubicBezTo>
                  <a:pt x="3039018" y="4018979"/>
                  <a:pt x="3052448" y="4040124"/>
                  <a:pt x="3064926" y="4061270"/>
                </a:cubicBezTo>
                <a:cubicBezTo>
                  <a:pt x="3183131" y="4261104"/>
                  <a:pt x="3247044" y="4504849"/>
                  <a:pt x="3254854" y="4785932"/>
                </a:cubicBezTo>
                <a:lnTo>
                  <a:pt x="3255521" y="4811649"/>
                </a:lnTo>
                <a:cubicBezTo>
                  <a:pt x="3260474" y="5000816"/>
                  <a:pt x="3265999" y="5215223"/>
                  <a:pt x="3421447" y="5309330"/>
                </a:cubicBezTo>
                <a:lnTo>
                  <a:pt x="3423923" y="5310759"/>
                </a:lnTo>
                <a:cubicBezTo>
                  <a:pt x="3486217" y="5347430"/>
                  <a:pt x="3620138" y="5329047"/>
                  <a:pt x="3681956" y="5255990"/>
                </a:cubicBezTo>
                <a:cubicBezTo>
                  <a:pt x="3718436" y="5212937"/>
                  <a:pt x="3741201" y="5137023"/>
                  <a:pt x="3642712" y="5019770"/>
                </a:cubicBezTo>
                <a:cubicBezTo>
                  <a:pt x="3514506" y="4867085"/>
                  <a:pt x="3391538" y="4598099"/>
                  <a:pt x="3329435" y="4334447"/>
                </a:cubicBezTo>
                <a:cubicBezTo>
                  <a:pt x="3316862" y="4281202"/>
                  <a:pt x="3306956" y="4229291"/>
                  <a:pt x="3323339" y="4180237"/>
                </a:cubicBezTo>
                <a:cubicBezTo>
                  <a:pt x="3348390" y="4104989"/>
                  <a:pt x="3427257" y="4064127"/>
                  <a:pt x="3484407" y="4039933"/>
                </a:cubicBezTo>
                <a:cubicBezTo>
                  <a:pt x="3493170" y="4036219"/>
                  <a:pt x="3502124" y="4032504"/>
                  <a:pt x="3511077" y="4028884"/>
                </a:cubicBezTo>
                <a:cubicBezTo>
                  <a:pt x="3567846" y="4005548"/>
                  <a:pt x="3626520" y="3981450"/>
                  <a:pt x="3665192" y="3935349"/>
                </a:cubicBezTo>
                <a:cubicBezTo>
                  <a:pt x="3691004" y="3904583"/>
                  <a:pt x="3702625" y="3859530"/>
                  <a:pt x="3694814" y="3820478"/>
                </a:cubicBezTo>
                <a:cubicBezTo>
                  <a:pt x="3691004" y="3801237"/>
                  <a:pt x="3680622" y="3775234"/>
                  <a:pt x="3653190" y="3760565"/>
                </a:cubicBezTo>
                <a:cubicBezTo>
                  <a:pt x="3583658" y="3745992"/>
                  <a:pt x="3532223" y="3801713"/>
                  <a:pt x="3477644" y="3860768"/>
                </a:cubicBezTo>
                <a:cubicBezTo>
                  <a:pt x="3428210" y="3914299"/>
                  <a:pt x="3377156" y="3969734"/>
                  <a:pt x="3308290" y="3976497"/>
                </a:cubicBezTo>
                <a:cubicBezTo>
                  <a:pt x="3208753" y="3986212"/>
                  <a:pt x="3131887" y="3885247"/>
                  <a:pt x="3109979" y="3785140"/>
                </a:cubicBezTo>
                <a:cubicBezTo>
                  <a:pt x="3100073" y="3740277"/>
                  <a:pt x="3099978" y="3704939"/>
                  <a:pt x="3109408" y="3674078"/>
                </a:cubicBezTo>
                <a:cubicBezTo>
                  <a:pt x="3128553" y="3611785"/>
                  <a:pt x="3184369" y="3573685"/>
                  <a:pt x="3238281" y="3536823"/>
                </a:cubicBezTo>
                <a:cubicBezTo>
                  <a:pt x="3249711" y="3529012"/>
                  <a:pt x="3261046" y="3521297"/>
                  <a:pt x="3271904" y="3513391"/>
                </a:cubicBezTo>
                <a:cubicBezTo>
                  <a:pt x="3337627" y="3465576"/>
                  <a:pt x="3389443" y="3385471"/>
                  <a:pt x="3347723" y="3322415"/>
                </a:cubicBezTo>
                <a:cubicBezTo>
                  <a:pt x="3325530" y="3288792"/>
                  <a:pt x="3283810" y="3272123"/>
                  <a:pt x="3241519" y="3279743"/>
                </a:cubicBezTo>
                <a:cubicBezTo>
                  <a:pt x="3197228" y="3287744"/>
                  <a:pt x="3159509" y="3311080"/>
                  <a:pt x="3122838" y="3353086"/>
                </a:cubicBezTo>
                <a:cubicBezTo>
                  <a:pt x="3107598" y="3370612"/>
                  <a:pt x="3084548" y="3379279"/>
                  <a:pt x="3061307" y="3376232"/>
                </a:cubicBezTo>
                <a:cubicBezTo>
                  <a:pt x="3037494" y="3373183"/>
                  <a:pt x="3016920" y="3358610"/>
                  <a:pt x="3006252" y="3337179"/>
                </a:cubicBezTo>
                <a:lnTo>
                  <a:pt x="2869187" y="3062383"/>
                </a:lnTo>
                <a:cubicBezTo>
                  <a:pt x="2847756" y="3019425"/>
                  <a:pt x="2825658" y="2975134"/>
                  <a:pt x="2818133" y="2926175"/>
                </a:cubicBezTo>
                <a:cubicBezTo>
                  <a:pt x="2798417" y="2798159"/>
                  <a:pt x="2876902" y="2696432"/>
                  <a:pt x="2959960" y="2588705"/>
                </a:cubicBezTo>
                <a:cubicBezTo>
                  <a:pt x="3009110" y="2524982"/>
                  <a:pt x="3059973" y="2459069"/>
                  <a:pt x="3088358" y="2387346"/>
                </a:cubicBezTo>
                <a:cubicBezTo>
                  <a:pt x="3181607" y="2151507"/>
                  <a:pt x="3026826" y="1895761"/>
                  <a:pt x="2862996" y="1676686"/>
                </a:cubicBezTo>
                <a:cubicBezTo>
                  <a:pt x="2830040" y="1632585"/>
                  <a:pt x="2795845" y="1586865"/>
                  <a:pt x="2749934" y="1555242"/>
                </a:cubicBezTo>
                <a:cubicBezTo>
                  <a:pt x="2638682" y="1478661"/>
                  <a:pt x="2494093" y="1502283"/>
                  <a:pt x="2354266" y="1525238"/>
                </a:cubicBezTo>
                <a:cubicBezTo>
                  <a:pt x="2335120" y="1528381"/>
                  <a:pt x="2316166" y="1531525"/>
                  <a:pt x="2297497" y="1534287"/>
                </a:cubicBezTo>
                <a:cubicBezTo>
                  <a:pt x="2141001" y="1557909"/>
                  <a:pt x="1938500" y="1531620"/>
                  <a:pt x="1882969" y="1380173"/>
                </a:cubicBezTo>
                <a:cubicBezTo>
                  <a:pt x="1861347" y="1321308"/>
                  <a:pt x="1868872" y="1257872"/>
                  <a:pt x="1876111" y="1196435"/>
                </a:cubicBezTo>
                <a:cubicBezTo>
                  <a:pt x="1882683" y="1140904"/>
                  <a:pt x="1889446" y="1083469"/>
                  <a:pt x="1874206" y="1030605"/>
                </a:cubicBezTo>
                <a:cubicBezTo>
                  <a:pt x="1851250" y="950785"/>
                  <a:pt x="1783528" y="894874"/>
                  <a:pt x="1717996" y="840867"/>
                </a:cubicBezTo>
                <a:cubicBezTo>
                  <a:pt x="1692755" y="820007"/>
                  <a:pt x="1666656" y="798480"/>
                  <a:pt x="1643225" y="775716"/>
                </a:cubicBezTo>
                <a:cubicBezTo>
                  <a:pt x="1553404" y="688371"/>
                  <a:pt x="1502826" y="576548"/>
                  <a:pt x="1504636" y="468916"/>
                </a:cubicBezTo>
                <a:cubicBezTo>
                  <a:pt x="1506636" y="345948"/>
                  <a:pt x="1581597" y="233743"/>
                  <a:pt x="1686944" y="196119"/>
                </a:cubicBezTo>
                <a:lnTo>
                  <a:pt x="1693993" y="193643"/>
                </a:lnTo>
                <a:lnTo>
                  <a:pt x="1788290" y="501968"/>
                </a:lnTo>
                <a:cubicBezTo>
                  <a:pt x="1801435" y="545116"/>
                  <a:pt x="1815151" y="589692"/>
                  <a:pt x="1842297" y="626078"/>
                </a:cubicBezTo>
                <a:cubicBezTo>
                  <a:pt x="1862966" y="653701"/>
                  <a:pt x="1891160" y="675894"/>
                  <a:pt x="1918497" y="697420"/>
                </a:cubicBezTo>
                <a:cubicBezTo>
                  <a:pt x="1949548" y="721804"/>
                  <a:pt x="1981743" y="747046"/>
                  <a:pt x="2003841" y="780955"/>
                </a:cubicBezTo>
                <a:cubicBezTo>
                  <a:pt x="2050323" y="852011"/>
                  <a:pt x="2044989" y="944023"/>
                  <a:pt x="2039750" y="1032986"/>
                </a:cubicBezTo>
                <a:cubicBezTo>
                  <a:pt x="2033750" y="1136808"/>
                  <a:pt x="2028035" y="1234821"/>
                  <a:pt x="2103473" y="1290828"/>
                </a:cubicBezTo>
                <a:cubicBezTo>
                  <a:pt x="2196913" y="1360170"/>
                  <a:pt x="2335120" y="1290923"/>
                  <a:pt x="2430656" y="1191482"/>
                </a:cubicBezTo>
                <a:cubicBezTo>
                  <a:pt x="2544670" y="1072800"/>
                  <a:pt x="2612679" y="959167"/>
                  <a:pt x="2638396" y="843915"/>
                </a:cubicBezTo>
                <a:cubicBezTo>
                  <a:pt x="2649826" y="792861"/>
                  <a:pt x="2654208" y="737330"/>
                  <a:pt x="2658399" y="683609"/>
                </a:cubicBezTo>
                <a:cubicBezTo>
                  <a:pt x="2667733" y="564642"/>
                  <a:pt x="2677449" y="441579"/>
                  <a:pt x="2764698" y="361188"/>
                </a:cubicBezTo>
                <a:cubicBezTo>
                  <a:pt x="2784415" y="343090"/>
                  <a:pt x="2815752" y="320993"/>
                  <a:pt x="2853757" y="318992"/>
                </a:cubicBezTo>
                <a:cubicBezTo>
                  <a:pt x="2919003" y="315468"/>
                  <a:pt x="2971581" y="372046"/>
                  <a:pt x="2994536" y="429673"/>
                </a:cubicBezTo>
                <a:cubicBezTo>
                  <a:pt x="3036351" y="534924"/>
                  <a:pt x="3014825" y="670655"/>
                  <a:pt x="2935481" y="802195"/>
                </a:cubicBezTo>
                <a:cubicBezTo>
                  <a:pt x="2900715" y="859726"/>
                  <a:pt x="2858615" y="913447"/>
                  <a:pt x="2817848" y="965358"/>
                </a:cubicBezTo>
                <a:cubicBezTo>
                  <a:pt x="2780605" y="1012698"/>
                  <a:pt x="2742219" y="1061751"/>
                  <a:pt x="2709643" y="1113377"/>
                </a:cubicBezTo>
                <a:cubicBezTo>
                  <a:pt x="2693832" y="1138523"/>
                  <a:pt x="2678592" y="1165860"/>
                  <a:pt x="2674401" y="1195292"/>
                </a:cubicBezTo>
                <a:cubicBezTo>
                  <a:pt x="2664400" y="1266730"/>
                  <a:pt x="2721169" y="1329785"/>
                  <a:pt x="2772890" y="1361980"/>
                </a:cubicBezTo>
                <a:cubicBezTo>
                  <a:pt x="2805846" y="1382554"/>
                  <a:pt x="2842803" y="1397698"/>
                  <a:pt x="2878522" y="1412367"/>
                </a:cubicBezTo>
                <a:cubicBezTo>
                  <a:pt x="2907478" y="1424273"/>
                  <a:pt x="2937386" y="1436465"/>
                  <a:pt x="2965485" y="1451705"/>
                </a:cubicBezTo>
                <a:cubicBezTo>
                  <a:pt x="3115694" y="1533049"/>
                  <a:pt x="3221041" y="1706023"/>
                  <a:pt x="3247425" y="1914430"/>
                </a:cubicBezTo>
                <a:cubicBezTo>
                  <a:pt x="3271047" y="2101215"/>
                  <a:pt x="3235138" y="2287810"/>
                  <a:pt x="3200276" y="2468308"/>
                </a:cubicBezTo>
                <a:cubicBezTo>
                  <a:pt x="3185893" y="2542984"/>
                  <a:pt x="3171035" y="2620137"/>
                  <a:pt x="3131792" y="2687955"/>
                </a:cubicBezTo>
                <a:cubicBezTo>
                  <a:pt x="3120076" y="2708148"/>
                  <a:pt x="3106265" y="2727389"/>
                  <a:pt x="3092834" y="2746057"/>
                </a:cubicBezTo>
                <a:cubicBezTo>
                  <a:pt x="3068927" y="2779205"/>
                  <a:pt x="3046448" y="2810542"/>
                  <a:pt x="3034256" y="2847593"/>
                </a:cubicBezTo>
                <a:cubicBezTo>
                  <a:pt x="3015777" y="2903887"/>
                  <a:pt x="3030731" y="2968847"/>
                  <a:pt x="3074165" y="3021425"/>
                </a:cubicBezTo>
                <a:cubicBezTo>
                  <a:pt x="3117599" y="3073908"/>
                  <a:pt x="3178654" y="3100768"/>
                  <a:pt x="3237328" y="3093244"/>
                </a:cubicBezTo>
                <a:cubicBezTo>
                  <a:pt x="3252950" y="3091243"/>
                  <a:pt x="3268856" y="3087148"/>
                  <a:pt x="3284192" y="3083242"/>
                </a:cubicBezTo>
                <a:cubicBezTo>
                  <a:pt x="3308290" y="3077051"/>
                  <a:pt x="3333150" y="3070765"/>
                  <a:pt x="3358772" y="3071622"/>
                </a:cubicBezTo>
                <a:cubicBezTo>
                  <a:pt x="3444974" y="3074765"/>
                  <a:pt x="3506124" y="3161348"/>
                  <a:pt x="3513268" y="3239833"/>
                </a:cubicBezTo>
                <a:cubicBezTo>
                  <a:pt x="3521078" y="3325558"/>
                  <a:pt x="3482121" y="3408140"/>
                  <a:pt x="3447260" y="3470434"/>
                </a:cubicBezTo>
                <a:lnTo>
                  <a:pt x="3446593" y="3471577"/>
                </a:lnTo>
                <a:cubicBezTo>
                  <a:pt x="3430400" y="3500533"/>
                  <a:pt x="3413636" y="3530441"/>
                  <a:pt x="3433353" y="3563207"/>
                </a:cubicBezTo>
                <a:cubicBezTo>
                  <a:pt x="3445354" y="3583115"/>
                  <a:pt x="3467548" y="3596735"/>
                  <a:pt x="3492884" y="3599593"/>
                </a:cubicBezTo>
                <a:cubicBezTo>
                  <a:pt x="3535175" y="3604355"/>
                  <a:pt x="3571751" y="3589115"/>
                  <a:pt x="3610423" y="3573018"/>
                </a:cubicBezTo>
                <a:cubicBezTo>
                  <a:pt x="3636617" y="3562064"/>
                  <a:pt x="3663763" y="3550729"/>
                  <a:pt x="3692719" y="3546443"/>
                </a:cubicBezTo>
                <a:cubicBezTo>
                  <a:pt x="3795398" y="3531108"/>
                  <a:pt x="3903793" y="3617024"/>
                  <a:pt x="3924653" y="3730276"/>
                </a:cubicBezTo>
                <a:cubicBezTo>
                  <a:pt x="3942464" y="3826954"/>
                  <a:pt x="3904174" y="3936873"/>
                  <a:pt x="3822164" y="4024217"/>
                </a:cubicBezTo>
                <a:cubicBezTo>
                  <a:pt x="3808448" y="4038886"/>
                  <a:pt x="3793493" y="4053078"/>
                  <a:pt x="3779015" y="4066794"/>
                </a:cubicBezTo>
                <a:cubicBezTo>
                  <a:pt x="3738915" y="4104894"/>
                  <a:pt x="3697481" y="4144232"/>
                  <a:pt x="3679384" y="4195477"/>
                </a:cubicBezTo>
                <a:cubicBezTo>
                  <a:pt x="3665192" y="4235672"/>
                  <a:pt x="3652523" y="4309015"/>
                  <a:pt x="3642427" y="4367975"/>
                </a:cubicBezTo>
                <a:cubicBezTo>
                  <a:pt x="3638045" y="4393216"/>
                  <a:pt x="3633950" y="4417028"/>
                  <a:pt x="3630330" y="4435030"/>
                </a:cubicBezTo>
                <a:cubicBezTo>
                  <a:pt x="3574514" y="4709636"/>
                  <a:pt x="3646999" y="4811268"/>
                  <a:pt x="3717008" y="4909566"/>
                </a:cubicBezTo>
                <a:cubicBezTo>
                  <a:pt x="3757870" y="4966907"/>
                  <a:pt x="3800256" y="5026247"/>
                  <a:pt x="3817020" y="5118164"/>
                </a:cubicBezTo>
                <a:cubicBezTo>
                  <a:pt x="3825593" y="5165217"/>
                  <a:pt x="3835403" y="5218652"/>
                  <a:pt x="3865121" y="5259610"/>
                </a:cubicBezTo>
                <a:cubicBezTo>
                  <a:pt x="3891315" y="5295805"/>
                  <a:pt x="3942941" y="5324189"/>
                  <a:pt x="3987994" y="5307140"/>
                </a:cubicBezTo>
                <a:cubicBezTo>
                  <a:pt x="4029713" y="5215795"/>
                  <a:pt x="4000757" y="5110639"/>
                  <a:pt x="3972659" y="5008817"/>
                </a:cubicBezTo>
                <a:cubicBezTo>
                  <a:pt x="3943321" y="4902232"/>
                  <a:pt x="3912937" y="4792028"/>
                  <a:pt x="3961800" y="4695063"/>
                </a:cubicBezTo>
                <a:cubicBezTo>
                  <a:pt x="4011806" y="4595908"/>
                  <a:pt x="4140870" y="4546664"/>
                  <a:pt x="4249550" y="4585335"/>
                </a:cubicBezTo>
                <a:cubicBezTo>
                  <a:pt x="4352516" y="4621911"/>
                  <a:pt x="4426049" y="4731544"/>
                  <a:pt x="4424429" y="4846034"/>
                </a:cubicBezTo>
                <a:cubicBezTo>
                  <a:pt x="4423953" y="4880610"/>
                  <a:pt x="4417286" y="4915186"/>
                  <a:pt x="4410809" y="4948619"/>
                </a:cubicBezTo>
                <a:cubicBezTo>
                  <a:pt x="4401569" y="4996529"/>
                  <a:pt x="4392902" y="5041868"/>
                  <a:pt x="4400521" y="5087779"/>
                </a:cubicBezTo>
                <a:cubicBezTo>
                  <a:pt x="4412142" y="5157597"/>
                  <a:pt x="4464529" y="5223796"/>
                  <a:pt x="4540539" y="5264849"/>
                </a:cubicBezTo>
                <a:cubicBezTo>
                  <a:pt x="4671508" y="5335429"/>
                  <a:pt x="4841815" y="5306759"/>
                  <a:pt x="4920110" y="5200936"/>
                </a:cubicBezTo>
                <a:cubicBezTo>
                  <a:pt x="4941923" y="5171408"/>
                  <a:pt x="4955067" y="5134547"/>
                  <a:pt x="4957925" y="5094351"/>
                </a:cubicBezTo>
                <a:cubicBezTo>
                  <a:pt x="4962211" y="5034439"/>
                  <a:pt x="4924778" y="4996815"/>
                  <a:pt x="4888297" y="4981575"/>
                </a:cubicBezTo>
                <a:cubicBezTo>
                  <a:pt x="4839529" y="4961287"/>
                  <a:pt x="4785522" y="4973860"/>
                  <a:pt x="4750661" y="5013770"/>
                </a:cubicBezTo>
                <a:cubicBezTo>
                  <a:pt x="4689986" y="5083207"/>
                  <a:pt x="4612072" y="5105686"/>
                  <a:pt x="4547397" y="5072444"/>
                </a:cubicBezTo>
                <a:cubicBezTo>
                  <a:pt x="4450433" y="5022628"/>
                  <a:pt x="4444622" y="4890516"/>
                  <a:pt x="4456719" y="4788503"/>
                </a:cubicBezTo>
                <a:cubicBezTo>
                  <a:pt x="4468244" y="4691253"/>
                  <a:pt x="4482722" y="4570190"/>
                  <a:pt x="4407856" y="4501801"/>
                </a:cubicBezTo>
                <a:cubicBezTo>
                  <a:pt x="4328608" y="4429316"/>
                  <a:pt x="4205069" y="4462843"/>
                  <a:pt x="4096103" y="4492371"/>
                </a:cubicBezTo>
                <a:lnTo>
                  <a:pt x="4084482" y="4495514"/>
                </a:lnTo>
                <a:cubicBezTo>
                  <a:pt x="4007520" y="4516279"/>
                  <a:pt x="3900650" y="4522375"/>
                  <a:pt x="3831689" y="4477322"/>
                </a:cubicBezTo>
                <a:cubicBezTo>
                  <a:pt x="3797208" y="4454842"/>
                  <a:pt x="3776539" y="4422267"/>
                  <a:pt x="3770157" y="4380452"/>
                </a:cubicBezTo>
                <a:cubicBezTo>
                  <a:pt x="3767014" y="4359878"/>
                  <a:pt x="3768157" y="4337780"/>
                  <a:pt x="3773395" y="4314634"/>
                </a:cubicBezTo>
                <a:cubicBezTo>
                  <a:pt x="3788921" y="4247007"/>
                  <a:pt x="3819116" y="4181856"/>
                  <a:pt x="3860930" y="4126040"/>
                </a:cubicBezTo>
                <a:cubicBezTo>
                  <a:pt x="3882552" y="4097179"/>
                  <a:pt x="3907412" y="4070509"/>
                  <a:pt x="3931511" y="4044696"/>
                </a:cubicBezTo>
                <a:cubicBezTo>
                  <a:pt x="3960943" y="4013168"/>
                  <a:pt x="3991328" y="3980497"/>
                  <a:pt x="4015331" y="3944207"/>
                </a:cubicBezTo>
                <a:cubicBezTo>
                  <a:pt x="4070194" y="3861435"/>
                  <a:pt x="4088578" y="3752755"/>
                  <a:pt x="4065813" y="3646170"/>
                </a:cubicBezTo>
                <a:cubicBezTo>
                  <a:pt x="4043048" y="3539585"/>
                  <a:pt x="3981803" y="3447955"/>
                  <a:pt x="3897887" y="3394805"/>
                </a:cubicBezTo>
                <a:cubicBezTo>
                  <a:pt x="3886552" y="3387662"/>
                  <a:pt x="3874456" y="3380804"/>
                  <a:pt x="3862835" y="3374136"/>
                </a:cubicBezTo>
                <a:cubicBezTo>
                  <a:pt x="3826069" y="3353276"/>
                  <a:pt x="3788064" y="3331654"/>
                  <a:pt x="3764156" y="3295841"/>
                </a:cubicBezTo>
                <a:cubicBezTo>
                  <a:pt x="3728818" y="3242977"/>
                  <a:pt x="3734438" y="3177254"/>
                  <a:pt x="3739868" y="3113818"/>
                </a:cubicBezTo>
                <a:cubicBezTo>
                  <a:pt x="3741010" y="3100388"/>
                  <a:pt x="3742153" y="3087052"/>
                  <a:pt x="3742916" y="3073908"/>
                </a:cubicBezTo>
                <a:cubicBezTo>
                  <a:pt x="3747107" y="2999613"/>
                  <a:pt x="3721199" y="2913698"/>
                  <a:pt x="3654428" y="2900647"/>
                </a:cubicBezTo>
                <a:cubicBezTo>
                  <a:pt x="3641951" y="2898172"/>
                  <a:pt x="3629187" y="2898553"/>
                  <a:pt x="3615566" y="2899029"/>
                </a:cubicBezTo>
                <a:cubicBezTo>
                  <a:pt x="3606899" y="2899315"/>
                  <a:pt x="3597945" y="2899600"/>
                  <a:pt x="3588992" y="2899029"/>
                </a:cubicBezTo>
                <a:cubicBezTo>
                  <a:pt x="3546510" y="2896457"/>
                  <a:pt x="3508124" y="2875883"/>
                  <a:pt x="3477740" y="2839402"/>
                </a:cubicBezTo>
                <a:cubicBezTo>
                  <a:pt x="3437068" y="2790444"/>
                  <a:pt x="3416875" y="2719578"/>
                  <a:pt x="3424971" y="2654427"/>
                </a:cubicBezTo>
                <a:cubicBezTo>
                  <a:pt x="3436210" y="2563940"/>
                  <a:pt x="3485169" y="2484310"/>
                  <a:pt x="3532413" y="2407253"/>
                </a:cubicBezTo>
                <a:cubicBezTo>
                  <a:pt x="3541176" y="2392966"/>
                  <a:pt x="3549844" y="2378773"/>
                  <a:pt x="3558321" y="2364581"/>
                </a:cubicBezTo>
                <a:cubicBezTo>
                  <a:pt x="3603279" y="2288953"/>
                  <a:pt x="3659667" y="2175986"/>
                  <a:pt x="3629759" y="2068925"/>
                </a:cubicBezTo>
                <a:cubicBezTo>
                  <a:pt x="3617185" y="2024063"/>
                  <a:pt x="3590325" y="1984057"/>
                  <a:pt x="3564417" y="1945291"/>
                </a:cubicBezTo>
                <a:cubicBezTo>
                  <a:pt x="3543271" y="1913763"/>
                  <a:pt x="3521364" y="1881092"/>
                  <a:pt x="3506600" y="1845373"/>
                </a:cubicBezTo>
                <a:cubicBezTo>
                  <a:pt x="3453260" y="1716215"/>
                  <a:pt x="3500600" y="1574387"/>
                  <a:pt x="3549653" y="1478185"/>
                </a:cubicBezTo>
                <a:cubicBezTo>
                  <a:pt x="3574514" y="1429417"/>
                  <a:pt x="3604041" y="1382173"/>
                  <a:pt x="3632521" y="1336643"/>
                </a:cubicBezTo>
                <a:cubicBezTo>
                  <a:pt x="3669287" y="1277874"/>
                  <a:pt x="3707292" y="1217009"/>
                  <a:pt x="3735391" y="1152715"/>
                </a:cubicBezTo>
                <a:cubicBezTo>
                  <a:pt x="3747583" y="1124712"/>
                  <a:pt x="3758251" y="1095375"/>
                  <a:pt x="3768538" y="1066990"/>
                </a:cubicBezTo>
                <a:cubicBezTo>
                  <a:pt x="3781206" y="1032033"/>
                  <a:pt x="3794351" y="995839"/>
                  <a:pt x="3810638" y="961453"/>
                </a:cubicBezTo>
                <a:cubicBezTo>
                  <a:pt x="3830736" y="919162"/>
                  <a:pt x="3855977" y="878967"/>
                  <a:pt x="3880457" y="840009"/>
                </a:cubicBezTo>
                <a:cubicBezTo>
                  <a:pt x="3913794" y="786860"/>
                  <a:pt x="3948370" y="731996"/>
                  <a:pt x="3969134" y="672274"/>
                </a:cubicBezTo>
                <a:cubicBezTo>
                  <a:pt x="3994947" y="598265"/>
                  <a:pt x="3990470" y="512730"/>
                  <a:pt x="3957704" y="454343"/>
                </a:cubicBezTo>
                <a:cubicBezTo>
                  <a:pt x="3934844" y="413575"/>
                  <a:pt x="3899030" y="386905"/>
                  <a:pt x="3854072" y="377094"/>
                </a:cubicBezTo>
                <a:cubicBezTo>
                  <a:pt x="3806733" y="366808"/>
                  <a:pt x="3754536" y="378714"/>
                  <a:pt x="3711007" y="409765"/>
                </a:cubicBezTo>
                <a:cubicBezTo>
                  <a:pt x="3638998" y="461105"/>
                  <a:pt x="3597659" y="546640"/>
                  <a:pt x="3584515" y="671322"/>
                </a:cubicBezTo>
                <a:cubicBezTo>
                  <a:pt x="3578609" y="726853"/>
                  <a:pt x="3578514" y="784098"/>
                  <a:pt x="3578419" y="839533"/>
                </a:cubicBezTo>
                <a:cubicBezTo>
                  <a:pt x="3578228" y="929068"/>
                  <a:pt x="3578038" y="1021747"/>
                  <a:pt x="3553654" y="1109567"/>
                </a:cubicBezTo>
                <a:cubicBezTo>
                  <a:pt x="3528508" y="1200340"/>
                  <a:pt x="3465738" y="1283113"/>
                  <a:pt x="3389824" y="1325690"/>
                </a:cubicBezTo>
                <a:cubicBezTo>
                  <a:pt x="3336389" y="1355693"/>
                  <a:pt x="3280001" y="1363504"/>
                  <a:pt x="3226851" y="1348359"/>
                </a:cubicBezTo>
                <a:cubicBezTo>
                  <a:pt x="3100740" y="1312355"/>
                  <a:pt x="3044638" y="1163765"/>
                  <a:pt x="3056068" y="1042225"/>
                </a:cubicBezTo>
                <a:cubicBezTo>
                  <a:pt x="3065117" y="945070"/>
                  <a:pt x="3105788" y="854202"/>
                  <a:pt x="3145031" y="766381"/>
                </a:cubicBezTo>
                <a:cubicBezTo>
                  <a:pt x="3155985" y="741902"/>
                  <a:pt x="3167320" y="716566"/>
                  <a:pt x="3177702" y="691515"/>
                </a:cubicBezTo>
                <a:cubicBezTo>
                  <a:pt x="3265427" y="481203"/>
                  <a:pt x="3305718" y="249745"/>
                  <a:pt x="3294193" y="22098"/>
                </a:cubicBezTo>
                <a:close/>
                <a:moveTo>
                  <a:pt x="25018" y="0"/>
                </a:moveTo>
                <a:lnTo>
                  <a:pt x="39968" y="0"/>
                </a:lnTo>
                <a:lnTo>
                  <a:pt x="30007" y="29659"/>
                </a:lnTo>
                <a:cubicBezTo>
                  <a:pt x="12207" y="100256"/>
                  <a:pt x="9461" y="177569"/>
                  <a:pt x="21784" y="250221"/>
                </a:cubicBezTo>
                <a:cubicBezTo>
                  <a:pt x="37119" y="340708"/>
                  <a:pt x="68742" y="429291"/>
                  <a:pt x="99413" y="514921"/>
                </a:cubicBezTo>
                <a:cubicBezTo>
                  <a:pt x="132846" y="608552"/>
                  <a:pt x="167517" y="705421"/>
                  <a:pt x="181233" y="805624"/>
                </a:cubicBezTo>
                <a:cubicBezTo>
                  <a:pt x="183709" y="823721"/>
                  <a:pt x="185614" y="842390"/>
                  <a:pt x="187329" y="860393"/>
                </a:cubicBezTo>
                <a:cubicBezTo>
                  <a:pt x="192853" y="915923"/>
                  <a:pt x="198568" y="973264"/>
                  <a:pt x="223333" y="1022889"/>
                </a:cubicBezTo>
                <a:cubicBezTo>
                  <a:pt x="261909" y="1100328"/>
                  <a:pt x="336014" y="1145000"/>
                  <a:pt x="414500" y="1192339"/>
                </a:cubicBezTo>
                <a:cubicBezTo>
                  <a:pt x="468411" y="1224819"/>
                  <a:pt x="524133" y="1258443"/>
                  <a:pt x="567567" y="1303781"/>
                </a:cubicBezTo>
                <a:cubicBezTo>
                  <a:pt x="725586" y="1468754"/>
                  <a:pt x="683676" y="1734407"/>
                  <a:pt x="638433" y="1919859"/>
                </a:cubicBezTo>
                <a:lnTo>
                  <a:pt x="634527" y="1935765"/>
                </a:lnTo>
                <a:cubicBezTo>
                  <a:pt x="585759" y="2135028"/>
                  <a:pt x="530514" y="2360866"/>
                  <a:pt x="632623" y="2539174"/>
                </a:cubicBezTo>
                <a:cubicBezTo>
                  <a:pt x="666626" y="2598515"/>
                  <a:pt x="716442" y="2648426"/>
                  <a:pt x="764639" y="2696527"/>
                </a:cubicBezTo>
                <a:cubicBezTo>
                  <a:pt x="811026" y="2742914"/>
                  <a:pt x="859031" y="2790920"/>
                  <a:pt x="893798" y="2847975"/>
                </a:cubicBezTo>
                <a:cubicBezTo>
                  <a:pt x="933898" y="2913888"/>
                  <a:pt x="956663" y="2991802"/>
                  <a:pt x="978665" y="3067145"/>
                </a:cubicBezTo>
                <a:cubicBezTo>
                  <a:pt x="1013908" y="3187731"/>
                  <a:pt x="1047150" y="3301650"/>
                  <a:pt x="1145448" y="3366516"/>
                </a:cubicBezTo>
                <a:cubicBezTo>
                  <a:pt x="1255367" y="3439095"/>
                  <a:pt x="1388240" y="3412807"/>
                  <a:pt x="1529020" y="3385088"/>
                </a:cubicBezTo>
                <a:cubicBezTo>
                  <a:pt x="1659036" y="3359467"/>
                  <a:pt x="1793434" y="3332892"/>
                  <a:pt x="1908115" y="3391662"/>
                </a:cubicBezTo>
                <a:cubicBezTo>
                  <a:pt x="2078422" y="3478815"/>
                  <a:pt x="2112522" y="3699605"/>
                  <a:pt x="2131095" y="3899630"/>
                </a:cubicBezTo>
                <a:cubicBezTo>
                  <a:pt x="2155860" y="4166139"/>
                  <a:pt x="2239490" y="4324444"/>
                  <a:pt x="2379793" y="4370355"/>
                </a:cubicBezTo>
                <a:cubicBezTo>
                  <a:pt x="2393128" y="4374736"/>
                  <a:pt x="2407416" y="4378070"/>
                  <a:pt x="2421132" y="4381403"/>
                </a:cubicBezTo>
                <a:cubicBezTo>
                  <a:pt x="2449611" y="4388167"/>
                  <a:pt x="2479044" y="4395121"/>
                  <a:pt x="2504380" y="4411598"/>
                </a:cubicBezTo>
                <a:cubicBezTo>
                  <a:pt x="2574961" y="4457413"/>
                  <a:pt x="2585343" y="4556093"/>
                  <a:pt x="2564292" y="4633625"/>
                </a:cubicBezTo>
                <a:cubicBezTo>
                  <a:pt x="2553244" y="4674202"/>
                  <a:pt x="2535432" y="4712779"/>
                  <a:pt x="2518096" y="4750116"/>
                </a:cubicBezTo>
                <a:cubicBezTo>
                  <a:pt x="2502570" y="4783550"/>
                  <a:pt x="2486569" y="4818125"/>
                  <a:pt x="2475805" y="4853558"/>
                </a:cubicBezTo>
                <a:cubicBezTo>
                  <a:pt x="2412178" y="5063013"/>
                  <a:pt x="2533622" y="5281707"/>
                  <a:pt x="2682307" y="5405628"/>
                </a:cubicBezTo>
                <a:lnTo>
                  <a:pt x="2725834" y="5435600"/>
                </a:lnTo>
                <a:lnTo>
                  <a:pt x="2700324" y="5435600"/>
                </a:lnTo>
                <a:lnTo>
                  <a:pt x="2672878" y="5416677"/>
                </a:lnTo>
                <a:cubicBezTo>
                  <a:pt x="2520573" y="5289804"/>
                  <a:pt x="2396271" y="5065203"/>
                  <a:pt x="2461899" y="4849462"/>
                </a:cubicBezTo>
                <a:cubicBezTo>
                  <a:pt x="2472948" y="4812981"/>
                  <a:pt x="2489236" y="4778024"/>
                  <a:pt x="2504952" y="4744116"/>
                </a:cubicBezTo>
                <a:cubicBezTo>
                  <a:pt x="2522002" y="4707349"/>
                  <a:pt x="2539623" y="4669249"/>
                  <a:pt x="2550291" y="4629911"/>
                </a:cubicBezTo>
                <a:cubicBezTo>
                  <a:pt x="2570007" y="4557426"/>
                  <a:pt x="2560959" y="4465510"/>
                  <a:pt x="2496379" y="4423600"/>
                </a:cubicBezTo>
                <a:cubicBezTo>
                  <a:pt x="2473138" y="4408550"/>
                  <a:pt x="2446182" y="4402073"/>
                  <a:pt x="2417607" y="4395311"/>
                </a:cubicBezTo>
                <a:cubicBezTo>
                  <a:pt x="2403606" y="4391977"/>
                  <a:pt x="2389032" y="4388548"/>
                  <a:pt x="2375126" y="4383975"/>
                </a:cubicBezTo>
                <a:cubicBezTo>
                  <a:pt x="2228917" y="4336160"/>
                  <a:pt x="2141954" y="4173663"/>
                  <a:pt x="2116618" y="3900963"/>
                </a:cubicBezTo>
                <a:cubicBezTo>
                  <a:pt x="2098424" y="3704748"/>
                  <a:pt x="2065278" y="3488244"/>
                  <a:pt x="1901448" y="3404425"/>
                </a:cubicBezTo>
                <a:cubicBezTo>
                  <a:pt x="1791148" y="3347942"/>
                  <a:pt x="1659227" y="3373945"/>
                  <a:pt x="1531592" y="3399091"/>
                </a:cubicBezTo>
                <a:cubicBezTo>
                  <a:pt x="1394241" y="3426237"/>
                  <a:pt x="1252128" y="3454241"/>
                  <a:pt x="1137352" y="3378422"/>
                </a:cubicBezTo>
                <a:cubicBezTo>
                  <a:pt x="1034672" y="3310699"/>
                  <a:pt x="999144" y="3188874"/>
                  <a:pt x="964759" y="3071145"/>
                </a:cubicBezTo>
                <a:cubicBezTo>
                  <a:pt x="943042" y="2996660"/>
                  <a:pt x="920468" y="2919698"/>
                  <a:pt x="881416" y="2855309"/>
                </a:cubicBezTo>
                <a:cubicBezTo>
                  <a:pt x="847601" y="2799778"/>
                  <a:pt x="800262" y="2752344"/>
                  <a:pt x="754352" y="2706528"/>
                </a:cubicBezTo>
                <a:cubicBezTo>
                  <a:pt x="705488" y="2657665"/>
                  <a:pt x="655006" y="2607182"/>
                  <a:pt x="620050" y="2546127"/>
                </a:cubicBezTo>
                <a:cubicBezTo>
                  <a:pt x="515179" y="2362866"/>
                  <a:pt x="571091" y="2134076"/>
                  <a:pt x="620526" y="1932146"/>
                </a:cubicBezTo>
                <a:lnTo>
                  <a:pt x="624431" y="1916239"/>
                </a:lnTo>
                <a:cubicBezTo>
                  <a:pt x="668913" y="1734026"/>
                  <a:pt x="710346" y="1473327"/>
                  <a:pt x="557184" y="1313402"/>
                </a:cubicBezTo>
                <a:cubicBezTo>
                  <a:pt x="515084" y="1269492"/>
                  <a:pt x="460220" y="1236345"/>
                  <a:pt x="407070" y="1204340"/>
                </a:cubicBezTo>
                <a:cubicBezTo>
                  <a:pt x="330299" y="1158049"/>
                  <a:pt x="250956" y="1110234"/>
                  <a:pt x="210569" y="1028985"/>
                </a:cubicBezTo>
                <a:cubicBezTo>
                  <a:pt x="184662" y="976979"/>
                  <a:pt x="178851" y="918305"/>
                  <a:pt x="173136" y="861536"/>
                </a:cubicBezTo>
                <a:cubicBezTo>
                  <a:pt x="171326" y="843629"/>
                  <a:pt x="169517" y="825150"/>
                  <a:pt x="167041" y="807338"/>
                </a:cubicBezTo>
                <a:cubicBezTo>
                  <a:pt x="153515" y="708565"/>
                  <a:pt x="119225" y="612457"/>
                  <a:pt x="85983" y="519493"/>
                </a:cubicBezTo>
                <a:cubicBezTo>
                  <a:pt x="55122" y="433292"/>
                  <a:pt x="23308" y="344043"/>
                  <a:pt x="7782" y="252317"/>
                </a:cubicBezTo>
                <a:cubicBezTo>
                  <a:pt x="-5005" y="177343"/>
                  <a:pt x="-2027" y="97481"/>
                  <a:pt x="16672" y="24498"/>
                </a:cubicBezTo>
                <a:close/>
              </a:path>
            </a:pathLst>
          </a:custGeom>
          <a:gradFill>
            <a:gsLst>
              <a:gs pos="8000">
                <a:schemeClr val="bg1">
                  <a:lumMod val="95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8A395E8-5D4B-415E-A954-26E522783C1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9607831" y="1713388"/>
            <a:ext cx="1885670" cy="4260166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4D669B9-ACBF-43CE-BEFF-EA55A6F7E25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02388" y="884446"/>
            <a:ext cx="1885670" cy="4260166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A5AEE21C-0EB6-49AA-9C34-B65DA3F23FA1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5596944" y="1713388"/>
            <a:ext cx="1885670" cy="4260166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0CCF8AC8-DF31-420B-A34A-AAC3F51D2C06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3591500" y="884446"/>
            <a:ext cx="1885670" cy="4260166"/>
          </a:xfrm>
          <a:prstGeom prst="rect">
            <a:avLst/>
          </a:pr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13040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4F6D854-2880-4441-96F9-4719A851335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831062" y="4271757"/>
            <a:ext cx="1779638" cy="1404937"/>
          </a:xfrm>
          <a:custGeom>
            <a:avLst/>
            <a:gdLst>
              <a:gd name="connsiteX0" fmla="*/ 0 w 1779638"/>
              <a:gd name="connsiteY0" fmla="*/ 0 h 1404937"/>
              <a:gd name="connsiteX1" fmla="*/ 1779638 w 1779638"/>
              <a:gd name="connsiteY1" fmla="*/ 0 h 1404937"/>
              <a:gd name="connsiteX2" fmla="*/ 1779638 w 1779638"/>
              <a:gd name="connsiteY2" fmla="*/ 1404937 h 1404937"/>
              <a:gd name="connsiteX3" fmla="*/ 0 w 1779638"/>
              <a:gd name="connsiteY3" fmla="*/ 1404937 h 140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9638" h="1404937">
                <a:moveTo>
                  <a:pt x="0" y="0"/>
                </a:moveTo>
                <a:lnTo>
                  <a:pt x="1779638" y="0"/>
                </a:lnTo>
                <a:lnTo>
                  <a:pt x="1779638" y="1404937"/>
                </a:lnTo>
                <a:lnTo>
                  <a:pt x="0" y="1404937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31581DE-3A5D-4AC4-9BA4-B11F8B5AA84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31062" y="2021582"/>
            <a:ext cx="1779638" cy="1404937"/>
          </a:xfrm>
          <a:custGeom>
            <a:avLst/>
            <a:gdLst>
              <a:gd name="connsiteX0" fmla="*/ 0 w 1779638"/>
              <a:gd name="connsiteY0" fmla="*/ 0 h 1404937"/>
              <a:gd name="connsiteX1" fmla="*/ 1779638 w 1779638"/>
              <a:gd name="connsiteY1" fmla="*/ 0 h 1404937"/>
              <a:gd name="connsiteX2" fmla="*/ 1779638 w 1779638"/>
              <a:gd name="connsiteY2" fmla="*/ 1404937 h 1404937"/>
              <a:gd name="connsiteX3" fmla="*/ 0 w 1779638"/>
              <a:gd name="connsiteY3" fmla="*/ 1404937 h 140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9638" h="1404937">
                <a:moveTo>
                  <a:pt x="0" y="0"/>
                </a:moveTo>
                <a:lnTo>
                  <a:pt x="1779638" y="0"/>
                </a:lnTo>
                <a:lnTo>
                  <a:pt x="1779638" y="1404937"/>
                </a:lnTo>
                <a:lnTo>
                  <a:pt x="0" y="1404937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21" name="Picture Placeholder 20">
            <a:extLst>
              <a:ext uri="{FF2B5EF4-FFF2-40B4-BE49-F238E27FC236}">
                <a16:creationId xmlns:a16="http://schemas.microsoft.com/office/drawing/2014/main" id="{46568974-FE18-450F-8EFE-D7D5A3A83049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192162" y="4271757"/>
            <a:ext cx="1779638" cy="1404937"/>
          </a:xfrm>
          <a:custGeom>
            <a:avLst/>
            <a:gdLst>
              <a:gd name="connsiteX0" fmla="*/ 0 w 1779638"/>
              <a:gd name="connsiteY0" fmla="*/ 0 h 1404937"/>
              <a:gd name="connsiteX1" fmla="*/ 1779638 w 1779638"/>
              <a:gd name="connsiteY1" fmla="*/ 0 h 1404937"/>
              <a:gd name="connsiteX2" fmla="*/ 1779638 w 1779638"/>
              <a:gd name="connsiteY2" fmla="*/ 1404937 h 1404937"/>
              <a:gd name="connsiteX3" fmla="*/ 0 w 1779638"/>
              <a:gd name="connsiteY3" fmla="*/ 1404937 h 140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9638" h="1404937">
                <a:moveTo>
                  <a:pt x="0" y="0"/>
                </a:moveTo>
                <a:lnTo>
                  <a:pt x="1779638" y="0"/>
                </a:lnTo>
                <a:lnTo>
                  <a:pt x="1779638" y="1404937"/>
                </a:lnTo>
                <a:lnTo>
                  <a:pt x="0" y="1404937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6CAD83E0-BEA5-48CE-A679-5E3D9CB95E69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192162" y="2021582"/>
            <a:ext cx="1779638" cy="1404937"/>
          </a:xfrm>
          <a:custGeom>
            <a:avLst/>
            <a:gdLst>
              <a:gd name="connsiteX0" fmla="*/ 0 w 1779638"/>
              <a:gd name="connsiteY0" fmla="*/ 0 h 1404937"/>
              <a:gd name="connsiteX1" fmla="*/ 1779638 w 1779638"/>
              <a:gd name="connsiteY1" fmla="*/ 0 h 1404937"/>
              <a:gd name="connsiteX2" fmla="*/ 1779638 w 1779638"/>
              <a:gd name="connsiteY2" fmla="*/ 1404937 h 1404937"/>
              <a:gd name="connsiteX3" fmla="*/ 0 w 1779638"/>
              <a:gd name="connsiteY3" fmla="*/ 1404937 h 1404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779638" h="1404937">
                <a:moveTo>
                  <a:pt x="0" y="0"/>
                </a:moveTo>
                <a:lnTo>
                  <a:pt x="1779638" y="0"/>
                </a:lnTo>
                <a:lnTo>
                  <a:pt x="1779638" y="1404937"/>
                </a:lnTo>
                <a:lnTo>
                  <a:pt x="0" y="1404937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effectLst/>
        </p:spPr>
        <p:txBody>
          <a:bodyPr wrap="square">
            <a:noAutofit/>
          </a:bodyPr>
          <a:lstStyle>
            <a:lvl1pPr marL="0" indent="0">
              <a:buNone/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28611" marR="0" lvl="0" indent="-228611" defTabSz="914446" fontAlgn="auto"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519207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1EA06A8-0639-4619-B59B-DC66B147DBC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405342" y="692945"/>
            <a:ext cx="6786659" cy="5472110"/>
          </a:xfrm>
          <a:custGeom>
            <a:avLst/>
            <a:gdLst>
              <a:gd name="connsiteX0" fmla="*/ 1121672 w 6786659"/>
              <a:gd name="connsiteY0" fmla="*/ 0 h 5472110"/>
              <a:gd name="connsiteX1" fmla="*/ 6786659 w 6786659"/>
              <a:gd name="connsiteY1" fmla="*/ 0 h 5472110"/>
              <a:gd name="connsiteX2" fmla="*/ 6786659 w 6786659"/>
              <a:gd name="connsiteY2" fmla="*/ 5472110 h 5472110"/>
              <a:gd name="connsiteX3" fmla="*/ 1121672 w 6786659"/>
              <a:gd name="connsiteY3" fmla="*/ 5472110 h 5472110"/>
              <a:gd name="connsiteX4" fmla="*/ 0 w 6786659"/>
              <a:gd name="connsiteY4" fmla="*/ 2736055 h 54721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86659" h="5472110">
                <a:moveTo>
                  <a:pt x="1121672" y="0"/>
                </a:moveTo>
                <a:lnTo>
                  <a:pt x="6786659" y="0"/>
                </a:lnTo>
                <a:lnTo>
                  <a:pt x="6786659" y="5472110"/>
                </a:lnTo>
                <a:lnTo>
                  <a:pt x="1121672" y="5472110"/>
                </a:lnTo>
                <a:lnTo>
                  <a:pt x="0" y="2736055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660400" dist="533400" dir="10800000" sx="91000" sy="91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buNone/>
              <a:defRPr lang="en-US" sz="1600" kern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130324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71F7B8ED-A2F7-4B7B-89D1-B1F61A93ADC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728664"/>
            <a:ext cx="5085348" cy="6129337"/>
          </a:xfrm>
          <a:custGeom>
            <a:avLst/>
            <a:gdLst>
              <a:gd name="connsiteX0" fmla="*/ 0 w 5085348"/>
              <a:gd name="connsiteY0" fmla="*/ 0 h 6129337"/>
              <a:gd name="connsiteX1" fmla="*/ 5085348 w 5085348"/>
              <a:gd name="connsiteY1" fmla="*/ 0 h 6129337"/>
              <a:gd name="connsiteX2" fmla="*/ 5085348 w 5085348"/>
              <a:gd name="connsiteY2" fmla="*/ 6129337 h 6129337"/>
              <a:gd name="connsiteX3" fmla="*/ 0 w 5085348"/>
              <a:gd name="connsiteY3" fmla="*/ 6129337 h 612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085348" h="6129337">
                <a:moveTo>
                  <a:pt x="0" y="0"/>
                </a:moveTo>
                <a:lnTo>
                  <a:pt x="5085348" y="0"/>
                </a:lnTo>
                <a:lnTo>
                  <a:pt x="5085348" y="6129337"/>
                </a:lnTo>
                <a:lnTo>
                  <a:pt x="0" y="6129337"/>
                </a:lnTo>
                <a:close/>
              </a:path>
            </a:pathLst>
          </a:custGeom>
          <a:noFill/>
          <a:ln>
            <a:noFill/>
          </a:ln>
          <a:effectLst>
            <a:outerShdw blurRad="1270000" dist="2095500" dir="10800000" sx="79000" sy="79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89546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9966C2E7-BBE8-4EF6-9852-05A72EE1CB9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31202" y="0"/>
            <a:ext cx="3860799" cy="6858000"/>
          </a:xfrm>
          <a:custGeom>
            <a:avLst/>
            <a:gdLst>
              <a:gd name="connsiteX0" fmla="*/ 0 w 3860799"/>
              <a:gd name="connsiteY0" fmla="*/ 0 h 6858000"/>
              <a:gd name="connsiteX1" fmla="*/ 3860799 w 3860799"/>
              <a:gd name="connsiteY1" fmla="*/ 0 h 6858000"/>
              <a:gd name="connsiteX2" fmla="*/ 3860799 w 3860799"/>
              <a:gd name="connsiteY2" fmla="*/ 6858000 h 6858000"/>
              <a:gd name="connsiteX3" fmla="*/ 0 w 3860799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60799" h="6858000">
                <a:moveTo>
                  <a:pt x="0" y="0"/>
                </a:moveTo>
                <a:lnTo>
                  <a:pt x="3860799" y="0"/>
                </a:lnTo>
                <a:lnTo>
                  <a:pt x="3860799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7A21FA0-EDB5-4B5D-B040-25D6136CC6A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8331202" cy="6858000"/>
          </a:xfrm>
          <a:custGeom>
            <a:avLst/>
            <a:gdLst>
              <a:gd name="connsiteX0" fmla="*/ 0 w 8331202"/>
              <a:gd name="connsiteY0" fmla="*/ 0 h 6858000"/>
              <a:gd name="connsiteX1" fmla="*/ 8331202 w 8331202"/>
              <a:gd name="connsiteY1" fmla="*/ 0 h 6858000"/>
              <a:gd name="connsiteX2" fmla="*/ 8331202 w 8331202"/>
              <a:gd name="connsiteY2" fmla="*/ 6858000 h 6858000"/>
              <a:gd name="connsiteX3" fmla="*/ 0 w 833120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31202" h="6858000">
                <a:moveTo>
                  <a:pt x="0" y="0"/>
                </a:moveTo>
                <a:lnTo>
                  <a:pt x="8331202" y="0"/>
                </a:lnTo>
                <a:lnTo>
                  <a:pt x="833120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8943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CF4E8DE-936B-4044-AD70-044557C81E7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" y="1"/>
            <a:ext cx="4412344" cy="2345281"/>
          </a:xfrm>
          <a:custGeom>
            <a:avLst/>
            <a:gdLst>
              <a:gd name="connsiteX0" fmla="*/ 0 w 4412344"/>
              <a:gd name="connsiteY0" fmla="*/ 0 h 2345281"/>
              <a:gd name="connsiteX1" fmla="*/ 4412344 w 4412344"/>
              <a:gd name="connsiteY1" fmla="*/ 0 h 2345281"/>
              <a:gd name="connsiteX2" fmla="*/ 4412344 w 4412344"/>
              <a:gd name="connsiteY2" fmla="*/ 2345281 h 2345281"/>
              <a:gd name="connsiteX3" fmla="*/ 0 w 4412344"/>
              <a:gd name="connsiteY3" fmla="*/ 2345281 h 23452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2344" h="2345281">
                <a:moveTo>
                  <a:pt x="0" y="0"/>
                </a:moveTo>
                <a:lnTo>
                  <a:pt x="4412344" y="0"/>
                </a:lnTo>
                <a:lnTo>
                  <a:pt x="4412344" y="2345281"/>
                </a:lnTo>
                <a:lnTo>
                  <a:pt x="0" y="2345281"/>
                </a:lnTo>
                <a:close/>
              </a:path>
            </a:pathLst>
          </a:custGeom>
          <a:noFill/>
          <a:ln>
            <a:noFill/>
          </a:ln>
          <a:effectLst>
            <a:outerShdw blurRad="1270000" dist="2095500" dir="10800000" sx="79000" sy="79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9A60194B-A80E-409F-9298-4E3A8C994358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4" y="2345284"/>
            <a:ext cx="6313189" cy="2068982"/>
          </a:xfrm>
          <a:custGeom>
            <a:avLst/>
            <a:gdLst>
              <a:gd name="connsiteX0" fmla="*/ 0 w 6313189"/>
              <a:gd name="connsiteY0" fmla="*/ 0 h 2068982"/>
              <a:gd name="connsiteX1" fmla="*/ 6313189 w 6313189"/>
              <a:gd name="connsiteY1" fmla="*/ 0 h 2068982"/>
              <a:gd name="connsiteX2" fmla="*/ 6313189 w 6313189"/>
              <a:gd name="connsiteY2" fmla="*/ 2068982 h 2068982"/>
              <a:gd name="connsiteX3" fmla="*/ 0 w 6313189"/>
              <a:gd name="connsiteY3" fmla="*/ 2068982 h 2068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313189" h="2068982">
                <a:moveTo>
                  <a:pt x="0" y="0"/>
                </a:moveTo>
                <a:lnTo>
                  <a:pt x="6313189" y="0"/>
                </a:lnTo>
                <a:lnTo>
                  <a:pt x="6313189" y="2068982"/>
                </a:lnTo>
                <a:lnTo>
                  <a:pt x="0" y="2068982"/>
                </a:lnTo>
                <a:close/>
              </a:path>
            </a:pathLst>
          </a:custGeom>
          <a:noFill/>
          <a:ln>
            <a:noFill/>
          </a:ln>
          <a:effectLst>
            <a:outerShdw blurRad="1270000" dist="2095500" dir="10800000" sx="79000" sy="79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6715EE6-EFD9-4B74-B2A8-F9D69CBB2B8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0" y="4414264"/>
            <a:ext cx="8519886" cy="2443736"/>
          </a:xfrm>
          <a:custGeom>
            <a:avLst/>
            <a:gdLst>
              <a:gd name="connsiteX0" fmla="*/ 0 w 8519886"/>
              <a:gd name="connsiteY0" fmla="*/ 0 h 2443736"/>
              <a:gd name="connsiteX1" fmla="*/ 8519886 w 8519886"/>
              <a:gd name="connsiteY1" fmla="*/ 0 h 2443736"/>
              <a:gd name="connsiteX2" fmla="*/ 8519886 w 8519886"/>
              <a:gd name="connsiteY2" fmla="*/ 2443736 h 2443736"/>
              <a:gd name="connsiteX3" fmla="*/ 0 w 8519886"/>
              <a:gd name="connsiteY3" fmla="*/ 2443736 h 2443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19886" h="2443736">
                <a:moveTo>
                  <a:pt x="0" y="0"/>
                </a:moveTo>
                <a:lnTo>
                  <a:pt x="8519886" y="0"/>
                </a:lnTo>
                <a:lnTo>
                  <a:pt x="8519886" y="2443736"/>
                </a:lnTo>
                <a:lnTo>
                  <a:pt x="0" y="2443736"/>
                </a:lnTo>
                <a:close/>
              </a:path>
            </a:pathLst>
          </a:custGeom>
          <a:noFill/>
          <a:ln>
            <a:noFill/>
          </a:ln>
          <a:effectLst>
            <a:outerShdw blurRad="1270000" dist="2095500" dir="10800000" sx="79000" sy="79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09830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9636372-87DE-E3C5-62FF-A871BD1FC8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E61244DD-B53B-791F-0022-F596DF12A88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D3E48EBB-7680-BAC5-B438-1CA4CA617D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9E98A95D-5222-6E7F-4D11-170A2BE02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DA493DC9-7A02-281E-59AB-2C52BC6DFE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1A7B33F4-E197-26D4-4B62-2361CE586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4786843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45537F64-C329-49C8-A492-E43C211A0645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981450" y="0"/>
            <a:ext cx="8210550" cy="6858000"/>
          </a:xfrm>
          <a:custGeom>
            <a:avLst/>
            <a:gdLst>
              <a:gd name="connsiteX0" fmla="*/ 0 w 8210550"/>
              <a:gd name="connsiteY0" fmla="*/ 0 h 6858000"/>
              <a:gd name="connsiteX1" fmla="*/ 8210550 w 8210550"/>
              <a:gd name="connsiteY1" fmla="*/ 0 h 6858000"/>
              <a:gd name="connsiteX2" fmla="*/ 8210550 w 8210550"/>
              <a:gd name="connsiteY2" fmla="*/ 6858000 h 6858000"/>
              <a:gd name="connsiteX3" fmla="*/ 0 w 82105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10550" h="6858000">
                <a:moveTo>
                  <a:pt x="0" y="0"/>
                </a:moveTo>
                <a:lnTo>
                  <a:pt x="8210550" y="0"/>
                </a:lnTo>
                <a:lnTo>
                  <a:pt x="8210550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BE636AD-1F81-410C-9784-F20B7CCE5CF9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4635375"/>
            <a:ext cx="3981449" cy="2222624"/>
          </a:xfrm>
          <a:custGeom>
            <a:avLst/>
            <a:gdLst>
              <a:gd name="connsiteX0" fmla="*/ 0 w 3981449"/>
              <a:gd name="connsiteY0" fmla="*/ 0 h 2222624"/>
              <a:gd name="connsiteX1" fmla="*/ 3981449 w 3981449"/>
              <a:gd name="connsiteY1" fmla="*/ 0 h 2222624"/>
              <a:gd name="connsiteX2" fmla="*/ 3981449 w 3981449"/>
              <a:gd name="connsiteY2" fmla="*/ 2222624 h 2222624"/>
              <a:gd name="connsiteX3" fmla="*/ 0 w 3981449"/>
              <a:gd name="connsiteY3" fmla="*/ 2222624 h 22226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81449" h="2222624">
                <a:moveTo>
                  <a:pt x="0" y="0"/>
                </a:moveTo>
                <a:lnTo>
                  <a:pt x="3981449" y="0"/>
                </a:lnTo>
                <a:lnTo>
                  <a:pt x="3981449" y="2222624"/>
                </a:lnTo>
                <a:lnTo>
                  <a:pt x="0" y="2222624"/>
                </a:lnTo>
                <a:close/>
              </a:path>
            </a:pathLst>
          </a:custGeom>
          <a:solidFill>
            <a:schemeClr val="bg1">
              <a:lumMod val="95000"/>
              <a:alpha val="5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601170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2E1B4B39-88A0-4765-847B-D4395A0713AE}"/>
              </a:ext>
            </a:extLst>
          </p:cNvPr>
          <p:cNvSpPr/>
          <p:nvPr userDrawn="1"/>
        </p:nvSpPr>
        <p:spPr>
          <a:xfrm>
            <a:off x="0" y="0"/>
            <a:ext cx="5892513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453384E6-39D1-42AA-9F97-32A161ADF99B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388138" y="0"/>
            <a:ext cx="5892513" cy="3251200"/>
          </a:xfrm>
          <a:custGeom>
            <a:avLst/>
            <a:gdLst>
              <a:gd name="connsiteX0" fmla="*/ 0 w 5892513"/>
              <a:gd name="connsiteY0" fmla="*/ 0 h 3251200"/>
              <a:gd name="connsiteX1" fmla="*/ 5892513 w 5892513"/>
              <a:gd name="connsiteY1" fmla="*/ 0 h 3251200"/>
              <a:gd name="connsiteX2" fmla="*/ 5892513 w 5892513"/>
              <a:gd name="connsiteY2" fmla="*/ 3251200 h 3251200"/>
              <a:gd name="connsiteX3" fmla="*/ 0 w 5892513"/>
              <a:gd name="connsiteY3" fmla="*/ 3251200 h 3251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92513" h="3251200">
                <a:moveTo>
                  <a:pt x="0" y="0"/>
                </a:moveTo>
                <a:lnTo>
                  <a:pt x="5892513" y="0"/>
                </a:lnTo>
                <a:lnTo>
                  <a:pt x="5892513" y="3251200"/>
                </a:lnTo>
                <a:lnTo>
                  <a:pt x="0" y="325120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5E842B9-EA39-40E4-AE3F-F1643A0149F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85800" y="3251200"/>
            <a:ext cx="2607311" cy="2743200"/>
          </a:xfrm>
          <a:custGeom>
            <a:avLst/>
            <a:gdLst>
              <a:gd name="connsiteX0" fmla="*/ 0 w 2607311"/>
              <a:gd name="connsiteY0" fmla="*/ 0 h 2743200"/>
              <a:gd name="connsiteX1" fmla="*/ 2607311 w 2607311"/>
              <a:gd name="connsiteY1" fmla="*/ 0 h 2743200"/>
              <a:gd name="connsiteX2" fmla="*/ 2607311 w 2607311"/>
              <a:gd name="connsiteY2" fmla="*/ 2743200 h 2743200"/>
              <a:gd name="connsiteX3" fmla="*/ 0 w 2607311"/>
              <a:gd name="connsiteY3" fmla="*/ 2743200 h 2743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07311" h="2743200">
                <a:moveTo>
                  <a:pt x="0" y="0"/>
                </a:moveTo>
                <a:lnTo>
                  <a:pt x="2607311" y="0"/>
                </a:lnTo>
                <a:lnTo>
                  <a:pt x="2607311" y="2743200"/>
                </a:lnTo>
                <a:lnTo>
                  <a:pt x="0" y="27432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1270000" dist="215900" sx="79000" sy="79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defTabSz="914446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defTabSz="914446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  <a:p>
            <a:pPr marL="285750" marR="0" lvl="0" indent="-285750" defTabSz="914446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  <a:p>
            <a:pPr marL="285750" marR="0" lvl="0" indent="-285750" defTabSz="914446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952751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5336F289-9420-44EC-AE2D-65B9B3CAD7DE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29201" y="0"/>
            <a:ext cx="7162800" cy="2120900"/>
          </a:xfrm>
          <a:custGeom>
            <a:avLst/>
            <a:gdLst>
              <a:gd name="connsiteX0" fmla="*/ 0 w 7162800"/>
              <a:gd name="connsiteY0" fmla="*/ 0 h 2120900"/>
              <a:gd name="connsiteX1" fmla="*/ 7162800 w 7162800"/>
              <a:gd name="connsiteY1" fmla="*/ 0 h 2120900"/>
              <a:gd name="connsiteX2" fmla="*/ 7162800 w 7162800"/>
              <a:gd name="connsiteY2" fmla="*/ 2120900 h 2120900"/>
              <a:gd name="connsiteX3" fmla="*/ 0 w 7162800"/>
              <a:gd name="connsiteY3" fmla="*/ 2120900 h 2120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162800" h="2120900">
                <a:moveTo>
                  <a:pt x="0" y="0"/>
                </a:moveTo>
                <a:lnTo>
                  <a:pt x="7162800" y="0"/>
                </a:lnTo>
                <a:lnTo>
                  <a:pt x="7162800" y="2120900"/>
                </a:lnTo>
                <a:lnTo>
                  <a:pt x="0" y="212090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3BC122C-4BD3-461A-87DB-D130AB164210}"/>
              </a:ext>
            </a:extLst>
          </p:cNvPr>
          <p:cNvSpPr/>
          <p:nvPr userDrawn="1"/>
        </p:nvSpPr>
        <p:spPr>
          <a:xfrm>
            <a:off x="-1" y="0"/>
            <a:ext cx="5029201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solidFill>
                <a:schemeClr val="tx1">
                  <a:lumMod val="50000"/>
                  <a:lumOff val="50000"/>
                </a:schemeClr>
              </a:solidFill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7247905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5B027A43-BC7C-4F83-901B-5042EE804D2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038600" y="4"/>
            <a:ext cx="2996381" cy="1968499"/>
          </a:xfrm>
          <a:custGeom>
            <a:avLst/>
            <a:gdLst>
              <a:gd name="connsiteX0" fmla="*/ 0 w 2505078"/>
              <a:gd name="connsiteY0" fmla="*/ 0 h 1968499"/>
              <a:gd name="connsiteX1" fmla="*/ 2505078 w 2505078"/>
              <a:gd name="connsiteY1" fmla="*/ 0 h 1968499"/>
              <a:gd name="connsiteX2" fmla="*/ 2505078 w 2505078"/>
              <a:gd name="connsiteY2" fmla="*/ 1968499 h 1968499"/>
              <a:gd name="connsiteX3" fmla="*/ 0 w 2505078"/>
              <a:gd name="connsiteY3" fmla="*/ 1968499 h 196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5078" h="1968499">
                <a:moveTo>
                  <a:pt x="0" y="0"/>
                </a:moveTo>
                <a:lnTo>
                  <a:pt x="2505078" y="0"/>
                </a:lnTo>
                <a:lnTo>
                  <a:pt x="2505078" y="1968499"/>
                </a:lnTo>
                <a:lnTo>
                  <a:pt x="0" y="1968499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77F97588-77CC-4D05-98AF-32E0C9EA6617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2" y="4889501"/>
            <a:ext cx="2114504" cy="1968498"/>
          </a:xfrm>
          <a:custGeom>
            <a:avLst/>
            <a:gdLst>
              <a:gd name="connsiteX0" fmla="*/ 0 w 2114504"/>
              <a:gd name="connsiteY0" fmla="*/ 0 h 1968498"/>
              <a:gd name="connsiteX1" fmla="*/ 2114504 w 2114504"/>
              <a:gd name="connsiteY1" fmla="*/ 0 h 1968498"/>
              <a:gd name="connsiteX2" fmla="*/ 2114504 w 2114504"/>
              <a:gd name="connsiteY2" fmla="*/ 1968498 h 1968498"/>
              <a:gd name="connsiteX3" fmla="*/ 0 w 2114504"/>
              <a:gd name="connsiteY3" fmla="*/ 1968498 h 19684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14504" h="1968498">
                <a:moveTo>
                  <a:pt x="0" y="0"/>
                </a:moveTo>
                <a:lnTo>
                  <a:pt x="2114504" y="0"/>
                </a:lnTo>
                <a:lnTo>
                  <a:pt x="2114504" y="1968498"/>
                </a:lnTo>
                <a:lnTo>
                  <a:pt x="0" y="1968498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DACA738-120F-4131-8CD0-5E3BAA61269E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14506" y="4889503"/>
            <a:ext cx="4372019" cy="1968497"/>
          </a:xfrm>
          <a:custGeom>
            <a:avLst/>
            <a:gdLst>
              <a:gd name="connsiteX0" fmla="*/ 0 w 4372019"/>
              <a:gd name="connsiteY0" fmla="*/ 0 h 1968497"/>
              <a:gd name="connsiteX1" fmla="*/ 4372019 w 4372019"/>
              <a:gd name="connsiteY1" fmla="*/ 0 h 1968497"/>
              <a:gd name="connsiteX2" fmla="*/ 4372019 w 4372019"/>
              <a:gd name="connsiteY2" fmla="*/ 1968497 h 1968497"/>
              <a:gd name="connsiteX3" fmla="*/ 0 w 4372019"/>
              <a:gd name="connsiteY3" fmla="*/ 1968497 h 19684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72019" h="1968497">
                <a:moveTo>
                  <a:pt x="0" y="0"/>
                </a:moveTo>
                <a:lnTo>
                  <a:pt x="4372019" y="0"/>
                </a:lnTo>
                <a:lnTo>
                  <a:pt x="4372019" y="1968497"/>
                </a:lnTo>
                <a:lnTo>
                  <a:pt x="0" y="1968497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701FD9CB-5A0D-4174-B680-22A264D57BD5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034982" y="1"/>
            <a:ext cx="5157020" cy="1968499"/>
          </a:xfrm>
          <a:custGeom>
            <a:avLst/>
            <a:gdLst>
              <a:gd name="connsiteX0" fmla="*/ 0 w 4819647"/>
              <a:gd name="connsiteY0" fmla="*/ 0 h 1968499"/>
              <a:gd name="connsiteX1" fmla="*/ 4819647 w 4819647"/>
              <a:gd name="connsiteY1" fmla="*/ 0 h 1968499"/>
              <a:gd name="connsiteX2" fmla="*/ 4819647 w 4819647"/>
              <a:gd name="connsiteY2" fmla="*/ 1968499 h 1968499"/>
              <a:gd name="connsiteX3" fmla="*/ 0 w 4819647"/>
              <a:gd name="connsiteY3" fmla="*/ 1968499 h 196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819647" h="1968499">
                <a:moveTo>
                  <a:pt x="0" y="0"/>
                </a:moveTo>
                <a:lnTo>
                  <a:pt x="4819647" y="0"/>
                </a:lnTo>
                <a:lnTo>
                  <a:pt x="4819647" y="1968499"/>
                </a:lnTo>
                <a:lnTo>
                  <a:pt x="0" y="1968499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18068371-E712-4C84-99B0-59AE9043EF9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1" y="1968499"/>
            <a:ext cx="7991475" cy="2921000"/>
          </a:xfrm>
          <a:custGeom>
            <a:avLst/>
            <a:gdLst>
              <a:gd name="connsiteX0" fmla="*/ 0 w 7991475"/>
              <a:gd name="connsiteY0" fmla="*/ 0 h 2921000"/>
              <a:gd name="connsiteX1" fmla="*/ 7991475 w 7991475"/>
              <a:gd name="connsiteY1" fmla="*/ 0 h 2921000"/>
              <a:gd name="connsiteX2" fmla="*/ 7991475 w 7991475"/>
              <a:gd name="connsiteY2" fmla="*/ 2921000 h 2921000"/>
              <a:gd name="connsiteX3" fmla="*/ 0 w 7991475"/>
              <a:gd name="connsiteY3" fmla="*/ 2921000 h 2921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91475" h="2921000">
                <a:moveTo>
                  <a:pt x="0" y="0"/>
                </a:moveTo>
                <a:lnTo>
                  <a:pt x="7991475" y="0"/>
                </a:lnTo>
                <a:lnTo>
                  <a:pt x="7991475" y="2921000"/>
                </a:lnTo>
                <a:lnTo>
                  <a:pt x="0" y="292100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7" name="Picture Placeholder 13">
            <a:extLst>
              <a:ext uri="{FF2B5EF4-FFF2-40B4-BE49-F238E27FC236}">
                <a16:creationId xmlns:a16="http://schemas.microsoft.com/office/drawing/2014/main" id="{25D3AE7F-DDD4-4BEE-9AEC-3F334E362A0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0" y="4"/>
            <a:ext cx="4038599" cy="1968499"/>
          </a:xfrm>
          <a:custGeom>
            <a:avLst/>
            <a:gdLst>
              <a:gd name="connsiteX0" fmla="*/ 0 w 2505078"/>
              <a:gd name="connsiteY0" fmla="*/ 0 h 1968499"/>
              <a:gd name="connsiteX1" fmla="*/ 2505078 w 2505078"/>
              <a:gd name="connsiteY1" fmla="*/ 0 h 1968499"/>
              <a:gd name="connsiteX2" fmla="*/ 2505078 w 2505078"/>
              <a:gd name="connsiteY2" fmla="*/ 1968499 h 1968499"/>
              <a:gd name="connsiteX3" fmla="*/ 0 w 2505078"/>
              <a:gd name="connsiteY3" fmla="*/ 1968499 h 19684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505078" h="1968499">
                <a:moveTo>
                  <a:pt x="0" y="0"/>
                </a:moveTo>
                <a:lnTo>
                  <a:pt x="2505078" y="0"/>
                </a:lnTo>
                <a:lnTo>
                  <a:pt x="2505078" y="1968499"/>
                </a:lnTo>
                <a:lnTo>
                  <a:pt x="0" y="1968499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4A8A5E-B66A-45DA-BA20-B5592482DD00}"/>
              </a:ext>
            </a:extLst>
          </p:cNvPr>
          <p:cNvSpPr/>
          <p:nvPr userDrawn="1"/>
        </p:nvSpPr>
        <p:spPr>
          <a:xfrm rot="5400000" flipV="1">
            <a:off x="6254751" y="5121276"/>
            <a:ext cx="1968499" cy="15049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685194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Title Slide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1">
            <a:extLst>
              <a:ext uri="{FF2B5EF4-FFF2-40B4-BE49-F238E27FC236}">
                <a16:creationId xmlns:a16="http://schemas.microsoft.com/office/drawing/2014/main" id="{3B6EC7FC-DBDC-4B5C-A4DA-26F222A4198C}"/>
              </a:ext>
            </a:extLst>
          </p:cNvPr>
          <p:cNvSpPr/>
          <p:nvPr userDrawn="1"/>
        </p:nvSpPr>
        <p:spPr>
          <a:xfrm>
            <a:off x="1935164" y="2527300"/>
            <a:ext cx="2898776" cy="3213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F4F5215-27B6-47F0-9583-62F9A1D4FA91}"/>
              </a:ext>
            </a:extLst>
          </p:cNvPr>
          <p:cNvSpPr/>
          <p:nvPr userDrawn="1"/>
        </p:nvSpPr>
        <p:spPr>
          <a:xfrm>
            <a:off x="7585075" y="584200"/>
            <a:ext cx="3280571" cy="44513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31" name="Picture Placeholder 30">
            <a:extLst>
              <a:ext uri="{FF2B5EF4-FFF2-40B4-BE49-F238E27FC236}">
                <a16:creationId xmlns:a16="http://schemas.microsoft.com/office/drawing/2014/main" id="{9CF1D1CC-C1E2-432E-B48F-57EE9CDF6633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586706" y="1905000"/>
            <a:ext cx="1258094" cy="1308100"/>
          </a:xfrm>
          <a:custGeom>
            <a:avLst/>
            <a:gdLst>
              <a:gd name="connsiteX0" fmla="*/ 0 w 1258094"/>
              <a:gd name="connsiteY0" fmla="*/ 0 h 1308100"/>
              <a:gd name="connsiteX1" fmla="*/ 1258094 w 1258094"/>
              <a:gd name="connsiteY1" fmla="*/ 0 h 1308100"/>
              <a:gd name="connsiteX2" fmla="*/ 1258094 w 1258094"/>
              <a:gd name="connsiteY2" fmla="*/ 1308100 h 1308100"/>
              <a:gd name="connsiteX3" fmla="*/ 0 w 1258094"/>
              <a:gd name="connsiteY3" fmla="*/ 1308100 h 13081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58094" h="1308100">
                <a:moveTo>
                  <a:pt x="0" y="0"/>
                </a:moveTo>
                <a:lnTo>
                  <a:pt x="1258094" y="0"/>
                </a:lnTo>
                <a:lnTo>
                  <a:pt x="1258094" y="1308100"/>
                </a:lnTo>
                <a:lnTo>
                  <a:pt x="0" y="1308100"/>
                </a:lnTo>
                <a:close/>
              </a:path>
            </a:pathLst>
          </a:custGeom>
          <a:solidFill>
            <a:schemeClr val="bg1">
              <a:lumMod val="95000"/>
              <a:alpha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33" name="Picture Placeholder 32">
            <a:extLst>
              <a:ext uri="{FF2B5EF4-FFF2-40B4-BE49-F238E27FC236}">
                <a16:creationId xmlns:a16="http://schemas.microsoft.com/office/drawing/2014/main" id="{483607D1-3ECF-425F-A51F-F12AA464C3C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825874" y="584200"/>
            <a:ext cx="5017295" cy="5778500"/>
          </a:xfrm>
          <a:custGeom>
            <a:avLst/>
            <a:gdLst>
              <a:gd name="connsiteX0" fmla="*/ 0 w 4657725"/>
              <a:gd name="connsiteY0" fmla="*/ 0 h 5575300"/>
              <a:gd name="connsiteX1" fmla="*/ 4657725 w 4657725"/>
              <a:gd name="connsiteY1" fmla="*/ 0 h 5575300"/>
              <a:gd name="connsiteX2" fmla="*/ 4657725 w 4657725"/>
              <a:gd name="connsiteY2" fmla="*/ 5575300 h 5575300"/>
              <a:gd name="connsiteX3" fmla="*/ 0 w 4657725"/>
              <a:gd name="connsiteY3" fmla="*/ 5575300 h 557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57725" h="5575300">
                <a:moveTo>
                  <a:pt x="0" y="0"/>
                </a:moveTo>
                <a:lnTo>
                  <a:pt x="4657725" y="0"/>
                </a:lnTo>
                <a:lnTo>
                  <a:pt x="4657725" y="5575300"/>
                </a:lnTo>
                <a:lnTo>
                  <a:pt x="0" y="5575300"/>
                </a:lnTo>
                <a:close/>
              </a:path>
            </a:pathLst>
          </a:custGeom>
          <a:solidFill>
            <a:schemeClr val="bg1">
              <a:lumMod val="95000"/>
              <a:alpha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32" name="Picture Placeholder 31">
            <a:extLst>
              <a:ext uri="{FF2B5EF4-FFF2-40B4-BE49-F238E27FC236}">
                <a16:creationId xmlns:a16="http://schemas.microsoft.com/office/drawing/2014/main" id="{AB6DCFA6-E008-48E5-8141-795E1FDA244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2240756" y="2952750"/>
            <a:ext cx="1862138" cy="2306216"/>
          </a:xfrm>
          <a:custGeom>
            <a:avLst/>
            <a:gdLst>
              <a:gd name="connsiteX0" fmla="*/ 0 w 1862138"/>
              <a:gd name="connsiteY0" fmla="*/ 0 h 2306216"/>
              <a:gd name="connsiteX1" fmla="*/ 1862138 w 1862138"/>
              <a:gd name="connsiteY1" fmla="*/ 0 h 2306216"/>
              <a:gd name="connsiteX2" fmla="*/ 1862138 w 1862138"/>
              <a:gd name="connsiteY2" fmla="*/ 2306216 h 2306216"/>
              <a:gd name="connsiteX3" fmla="*/ 0 w 1862138"/>
              <a:gd name="connsiteY3" fmla="*/ 2306216 h 23062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2138" h="2306216">
                <a:moveTo>
                  <a:pt x="0" y="0"/>
                </a:moveTo>
                <a:lnTo>
                  <a:pt x="1862138" y="0"/>
                </a:lnTo>
                <a:lnTo>
                  <a:pt x="1862138" y="2306216"/>
                </a:lnTo>
                <a:lnTo>
                  <a:pt x="0" y="2306216"/>
                </a:lnTo>
                <a:close/>
              </a:path>
            </a:pathLst>
          </a:custGeom>
          <a:solidFill>
            <a:schemeClr val="bg1">
              <a:lumMod val="95000"/>
              <a:alpha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37" name="Picture Placeholder 36">
            <a:extLst>
              <a:ext uri="{FF2B5EF4-FFF2-40B4-BE49-F238E27FC236}">
                <a16:creationId xmlns:a16="http://schemas.microsoft.com/office/drawing/2014/main" id="{64CBD93F-4F2A-4755-9044-4E44A763CC1C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8453662" y="2298700"/>
            <a:ext cx="2005893" cy="2463800"/>
          </a:xfrm>
          <a:custGeom>
            <a:avLst/>
            <a:gdLst>
              <a:gd name="connsiteX0" fmla="*/ 0 w 1862138"/>
              <a:gd name="connsiteY0" fmla="*/ 0 h 2463800"/>
              <a:gd name="connsiteX1" fmla="*/ 1862138 w 1862138"/>
              <a:gd name="connsiteY1" fmla="*/ 0 h 2463800"/>
              <a:gd name="connsiteX2" fmla="*/ 1862138 w 1862138"/>
              <a:gd name="connsiteY2" fmla="*/ 2463800 h 2463800"/>
              <a:gd name="connsiteX3" fmla="*/ 0 w 1862138"/>
              <a:gd name="connsiteY3" fmla="*/ 2463800 h 246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2138" h="2463800">
                <a:moveTo>
                  <a:pt x="0" y="0"/>
                </a:moveTo>
                <a:lnTo>
                  <a:pt x="1862138" y="0"/>
                </a:lnTo>
                <a:lnTo>
                  <a:pt x="1862138" y="2463800"/>
                </a:lnTo>
                <a:lnTo>
                  <a:pt x="0" y="2463800"/>
                </a:lnTo>
                <a:close/>
              </a:path>
            </a:pathLst>
          </a:custGeom>
          <a:solidFill>
            <a:schemeClr val="bg1">
              <a:lumMod val="95000"/>
              <a:alpha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39" name="Picture Placeholder 38">
            <a:extLst>
              <a:ext uri="{FF2B5EF4-FFF2-40B4-BE49-F238E27FC236}">
                <a16:creationId xmlns:a16="http://schemas.microsoft.com/office/drawing/2014/main" id="{FB433C02-EED0-4C53-A6B9-EDCEECFF0126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11328142" y="1905000"/>
            <a:ext cx="1533525" cy="2095500"/>
          </a:xfrm>
          <a:custGeom>
            <a:avLst/>
            <a:gdLst>
              <a:gd name="connsiteX0" fmla="*/ 0 w 1533525"/>
              <a:gd name="connsiteY0" fmla="*/ 0 h 2095500"/>
              <a:gd name="connsiteX1" fmla="*/ 1533525 w 1533525"/>
              <a:gd name="connsiteY1" fmla="*/ 0 h 2095500"/>
              <a:gd name="connsiteX2" fmla="*/ 1533525 w 1533525"/>
              <a:gd name="connsiteY2" fmla="*/ 2095500 h 2095500"/>
              <a:gd name="connsiteX3" fmla="*/ 0 w 1533525"/>
              <a:gd name="connsiteY3" fmla="*/ 2095500 h 2095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533525" h="2095500">
                <a:moveTo>
                  <a:pt x="0" y="0"/>
                </a:moveTo>
                <a:lnTo>
                  <a:pt x="1533525" y="0"/>
                </a:lnTo>
                <a:lnTo>
                  <a:pt x="1533525" y="2095500"/>
                </a:lnTo>
                <a:lnTo>
                  <a:pt x="0" y="2095500"/>
                </a:lnTo>
                <a:close/>
              </a:path>
            </a:pathLst>
          </a:custGeom>
          <a:solidFill>
            <a:schemeClr val="bg1">
              <a:lumMod val="95000"/>
              <a:alpha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0F769762-DD13-4AF5-B7D9-9F6BC6725D65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-665957" y="1714500"/>
            <a:ext cx="1862138" cy="3632200"/>
          </a:xfrm>
          <a:custGeom>
            <a:avLst/>
            <a:gdLst>
              <a:gd name="connsiteX0" fmla="*/ 0 w 1862138"/>
              <a:gd name="connsiteY0" fmla="*/ 0 h 3632200"/>
              <a:gd name="connsiteX1" fmla="*/ 1862138 w 1862138"/>
              <a:gd name="connsiteY1" fmla="*/ 0 h 3632200"/>
              <a:gd name="connsiteX2" fmla="*/ 1862138 w 1862138"/>
              <a:gd name="connsiteY2" fmla="*/ 3632200 h 3632200"/>
              <a:gd name="connsiteX3" fmla="*/ 0 w 1862138"/>
              <a:gd name="connsiteY3" fmla="*/ 3632200 h 3632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62138" h="3632200">
                <a:moveTo>
                  <a:pt x="0" y="0"/>
                </a:moveTo>
                <a:lnTo>
                  <a:pt x="1862138" y="0"/>
                </a:lnTo>
                <a:lnTo>
                  <a:pt x="1862138" y="3632200"/>
                </a:lnTo>
                <a:lnTo>
                  <a:pt x="0" y="3632200"/>
                </a:lnTo>
                <a:close/>
              </a:path>
            </a:pathLst>
          </a:custGeom>
          <a:solidFill>
            <a:schemeClr val="bg1">
              <a:lumMod val="95000"/>
              <a:alpha val="6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buNone/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053305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9B07BDE1-66BB-4838-9B16-A60503E5B2C0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794501" y="787400"/>
            <a:ext cx="5397499" cy="6070600"/>
          </a:xfrm>
          <a:custGeom>
            <a:avLst/>
            <a:gdLst>
              <a:gd name="connsiteX0" fmla="*/ 0 w 5397499"/>
              <a:gd name="connsiteY0" fmla="*/ 0 h 6070600"/>
              <a:gd name="connsiteX1" fmla="*/ 5397499 w 5397499"/>
              <a:gd name="connsiteY1" fmla="*/ 0 h 6070600"/>
              <a:gd name="connsiteX2" fmla="*/ 5397499 w 5397499"/>
              <a:gd name="connsiteY2" fmla="*/ 6070600 h 6070600"/>
              <a:gd name="connsiteX3" fmla="*/ 0 w 5397499"/>
              <a:gd name="connsiteY3" fmla="*/ 6070600 h 6070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397499" h="6070600">
                <a:moveTo>
                  <a:pt x="0" y="0"/>
                </a:moveTo>
                <a:lnTo>
                  <a:pt x="5397499" y="0"/>
                </a:lnTo>
                <a:lnTo>
                  <a:pt x="5397499" y="6070600"/>
                </a:lnTo>
                <a:lnTo>
                  <a:pt x="0" y="607060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15018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>
            <a:extLst>
              <a:ext uri="{FF2B5EF4-FFF2-40B4-BE49-F238E27FC236}">
                <a16:creationId xmlns:a16="http://schemas.microsoft.com/office/drawing/2014/main" id="{74D7F526-EA30-4332-B621-09E3E94EF49A}"/>
              </a:ext>
            </a:extLst>
          </p:cNvPr>
          <p:cNvSpPr/>
          <p:nvPr userDrawn="1"/>
        </p:nvSpPr>
        <p:spPr>
          <a:xfrm>
            <a:off x="9529172" y="0"/>
            <a:ext cx="2662828" cy="6858000"/>
          </a:xfrm>
          <a:custGeom>
            <a:avLst/>
            <a:gdLst>
              <a:gd name="connsiteX0" fmla="*/ 0 w 5853372"/>
              <a:gd name="connsiteY0" fmla="*/ 0 h 5522830"/>
              <a:gd name="connsiteX1" fmla="*/ 5853372 w 5853372"/>
              <a:gd name="connsiteY1" fmla="*/ 0 h 5522830"/>
              <a:gd name="connsiteX2" fmla="*/ 5853372 w 5853372"/>
              <a:gd name="connsiteY2" fmla="*/ 5522830 h 5522830"/>
              <a:gd name="connsiteX3" fmla="*/ 0 w 5853372"/>
              <a:gd name="connsiteY3" fmla="*/ 5522830 h 55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53372" h="5522830">
                <a:moveTo>
                  <a:pt x="0" y="0"/>
                </a:moveTo>
                <a:lnTo>
                  <a:pt x="5853372" y="0"/>
                </a:lnTo>
                <a:lnTo>
                  <a:pt x="5853372" y="5522830"/>
                </a:lnTo>
                <a:lnTo>
                  <a:pt x="0" y="552283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Lato" panose="020F0502020204030203" pitchFamily="34" charset="0"/>
            </a:endParaRPr>
          </a:p>
        </p:txBody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1A30BF8-B90F-4891-9354-969C4F859235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928680" y="0"/>
            <a:ext cx="5853372" cy="5522830"/>
          </a:xfrm>
          <a:custGeom>
            <a:avLst/>
            <a:gdLst>
              <a:gd name="connsiteX0" fmla="*/ 0 w 5853372"/>
              <a:gd name="connsiteY0" fmla="*/ 0 h 5522830"/>
              <a:gd name="connsiteX1" fmla="*/ 5853372 w 5853372"/>
              <a:gd name="connsiteY1" fmla="*/ 0 h 5522830"/>
              <a:gd name="connsiteX2" fmla="*/ 5853372 w 5853372"/>
              <a:gd name="connsiteY2" fmla="*/ 5522830 h 5522830"/>
              <a:gd name="connsiteX3" fmla="*/ 0 w 5853372"/>
              <a:gd name="connsiteY3" fmla="*/ 5522830 h 55228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853372" h="5522830">
                <a:moveTo>
                  <a:pt x="0" y="0"/>
                </a:moveTo>
                <a:lnTo>
                  <a:pt x="5853372" y="0"/>
                </a:lnTo>
                <a:lnTo>
                  <a:pt x="5853372" y="5522830"/>
                </a:lnTo>
                <a:lnTo>
                  <a:pt x="0" y="5522830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823369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3E95C126-D09D-4DDB-8794-C0DD4B408651}"/>
              </a:ext>
            </a:extLst>
          </p:cNvPr>
          <p:cNvGrpSpPr/>
          <p:nvPr userDrawn="1"/>
        </p:nvGrpSpPr>
        <p:grpSpPr>
          <a:xfrm>
            <a:off x="7928946" y="5455835"/>
            <a:ext cx="1719648" cy="1402165"/>
            <a:chOff x="7928946" y="5455835"/>
            <a:chExt cx="1719648" cy="1402165"/>
          </a:xfrm>
        </p:grpSpPr>
        <p:sp>
          <p:nvSpPr>
            <p:cNvPr id="15" name="Graphic 17">
              <a:extLst>
                <a:ext uri="{FF2B5EF4-FFF2-40B4-BE49-F238E27FC236}">
                  <a16:creationId xmlns:a16="http://schemas.microsoft.com/office/drawing/2014/main" id="{87ABE3C9-E723-4FE4-BC61-98A8E7D31366}"/>
                </a:ext>
              </a:extLst>
            </p:cNvPr>
            <p:cNvSpPr/>
            <p:nvPr userDrawn="1"/>
          </p:nvSpPr>
          <p:spPr>
            <a:xfrm flipV="1">
              <a:off x="7928946" y="5455835"/>
              <a:ext cx="859824" cy="1049306"/>
            </a:xfrm>
            <a:custGeom>
              <a:avLst/>
              <a:gdLst>
                <a:gd name="connsiteX0" fmla="*/ 0 w 298427"/>
                <a:gd name="connsiteY0" fmla="*/ 0 h 298427"/>
                <a:gd name="connsiteX1" fmla="*/ 298428 w 298427"/>
                <a:gd name="connsiteY1" fmla="*/ 0 h 298427"/>
                <a:gd name="connsiteX2" fmla="*/ 298428 w 298427"/>
                <a:gd name="connsiteY2" fmla="*/ 298428 h 298427"/>
                <a:gd name="connsiteX3" fmla="*/ 0 w 298427"/>
                <a:gd name="connsiteY3" fmla="*/ 298428 h 29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27" h="298427">
                  <a:moveTo>
                    <a:pt x="0" y="0"/>
                  </a:moveTo>
                  <a:lnTo>
                    <a:pt x="298428" y="0"/>
                  </a:lnTo>
                  <a:lnTo>
                    <a:pt x="298428" y="298428"/>
                  </a:lnTo>
                  <a:lnTo>
                    <a:pt x="0" y="298428"/>
                  </a:lnTo>
                  <a:close/>
                </a:path>
              </a:pathLst>
            </a:custGeom>
            <a:solidFill>
              <a:schemeClr val="accent1"/>
            </a:solidFill>
            <a:ln w="23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Lato" panose="020F0502020204030203" pitchFamily="34" charset="0"/>
              </a:endParaRPr>
            </a:p>
          </p:txBody>
        </p:sp>
        <p:sp>
          <p:nvSpPr>
            <p:cNvPr id="17" name="Graphic 17">
              <a:extLst>
                <a:ext uri="{FF2B5EF4-FFF2-40B4-BE49-F238E27FC236}">
                  <a16:creationId xmlns:a16="http://schemas.microsoft.com/office/drawing/2014/main" id="{8A3A1A45-3050-40CF-8142-FC24F4C571CC}"/>
                </a:ext>
              </a:extLst>
            </p:cNvPr>
            <p:cNvSpPr/>
            <p:nvPr userDrawn="1"/>
          </p:nvSpPr>
          <p:spPr>
            <a:xfrm flipV="1">
              <a:off x="8788770" y="5455837"/>
              <a:ext cx="859824" cy="1402163"/>
            </a:xfrm>
            <a:custGeom>
              <a:avLst/>
              <a:gdLst>
                <a:gd name="connsiteX0" fmla="*/ 0 w 298427"/>
                <a:gd name="connsiteY0" fmla="*/ 0 h 298427"/>
                <a:gd name="connsiteX1" fmla="*/ 298428 w 298427"/>
                <a:gd name="connsiteY1" fmla="*/ 0 h 298427"/>
                <a:gd name="connsiteX2" fmla="*/ 298428 w 298427"/>
                <a:gd name="connsiteY2" fmla="*/ 298428 h 298427"/>
                <a:gd name="connsiteX3" fmla="*/ 0 w 298427"/>
                <a:gd name="connsiteY3" fmla="*/ 298428 h 29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27" h="298427">
                  <a:moveTo>
                    <a:pt x="0" y="0"/>
                  </a:moveTo>
                  <a:lnTo>
                    <a:pt x="298428" y="0"/>
                  </a:lnTo>
                  <a:lnTo>
                    <a:pt x="298428" y="298428"/>
                  </a:lnTo>
                  <a:lnTo>
                    <a:pt x="0" y="298428"/>
                  </a:lnTo>
                  <a:close/>
                </a:path>
              </a:pathLst>
            </a:custGeom>
            <a:solidFill>
              <a:schemeClr val="accent1"/>
            </a:solidFill>
            <a:ln w="23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Lato" panose="020F0502020204030203" pitchFamily="34" charset="0"/>
              </a:endParaRPr>
            </a:p>
          </p:txBody>
        </p: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40ADB023-C03B-409A-8F2E-D4C7BF732834}"/>
              </a:ext>
            </a:extLst>
          </p:cNvPr>
          <p:cNvGrpSpPr/>
          <p:nvPr userDrawn="1"/>
        </p:nvGrpSpPr>
        <p:grpSpPr>
          <a:xfrm>
            <a:off x="9645152" y="0"/>
            <a:ext cx="2546848" cy="4325126"/>
            <a:chOff x="9645152" y="0"/>
            <a:chExt cx="2546848" cy="4325126"/>
          </a:xfrm>
        </p:grpSpPr>
        <p:sp>
          <p:nvSpPr>
            <p:cNvPr id="21" name="Graphic 17">
              <a:extLst>
                <a:ext uri="{FF2B5EF4-FFF2-40B4-BE49-F238E27FC236}">
                  <a16:creationId xmlns:a16="http://schemas.microsoft.com/office/drawing/2014/main" id="{C70E889D-6E02-4301-8633-2BDDDE709229}"/>
                </a:ext>
              </a:extLst>
            </p:cNvPr>
            <p:cNvSpPr/>
            <p:nvPr/>
          </p:nvSpPr>
          <p:spPr>
            <a:xfrm>
              <a:off x="9645152" y="687712"/>
              <a:ext cx="859824" cy="2299123"/>
            </a:xfrm>
            <a:custGeom>
              <a:avLst/>
              <a:gdLst>
                <a:gd name="connsiteX0" fmla="*/ 0 w 298427"/>
                <a:gd name="connsiteY0" fmla="*/ 0 h 298427"/>
                <a:gd name="connsiteX1" fmla="*/ 298428 w 298427"/>
                <a:gd name="connsiteY1" fmla="*/ 0 h 298427"/>
                <a:gd name="connsiteX2" fmla="*/ 298428 w 298427"/>
                <a:gd name="connsiteY2" fmla="*/ 298428 h 298427"/>
                <a:gd name="connsiteX3" fmla="*/ 0 w 298427"/>
                <a:gd name="connsiteY3" fmla="*/ 298428 h 29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27" h="298427">
                  <a:moveTo>
                    <a:pt x="0" y="0"/>
                  </a:moveTo>
                  <a:lnTo>
                    <a:pt x="298428" y="0"/>
                  </a:lnTo>
                  <a:lnTo>
                    <a:pt x="298428" y="298428"/>
                  </a:lnTo>
                  <a:lnTo>
                    <a:pt x="0" y="298428"/>
                  </a:lnTo>
                  <a:close/>
                </a:path>
              </a:pathLst>
            </a:custGeom>
            <a:solidFill>
              <a:schemeClr val="accent1"/>
            </a:solidFill>
            <a:ln w="23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Lato" panose="020F0502020204030203" pitchFamily="34" charset="0"/>
              </a:endParaRPr>
            </a:p>
          </p:txBody>
        </p:sp>
        <p:sp>
          <p:nvSpPr>
            <p:cNvPr id="23" name="Graphic 17">
              <a:extLst>
                <a:ext uri="{FF2B5EF4-FFF2-40B4-BE49-F238E27FC236}">
                  <a16:creationId xmlns:a16="http://schemas.microsoft.com/office/drawing/2014/main" id="{C5B6BFC7-203C-42BE-8649-86C144FB2AA6}"/>
                </a:ext>
              </a:extLst>
            </p:cNvPr>
            <p:cNvSpPr/>
            <p:nvPr/>
          </p:nvSpPr>
          <p:spPr>
            <a:xfrm>
              <a:off x="10472352" y="1138381"/>
              <a:ext cx="859824" cy="2061977"/>
            </a:xfrm>
            <a:custGeom>
              <a:avLst/>
              <a:gdLst>
                <a:gd name="connsiteX0" fmla="*/ 0 w 298427"/>
                <a:gd name="connsiteY0" fmla="*/ 0 h 298427"/>
                <a:gd name="connsiteX1" fmla="*/ 298428 w 298427"/>
                <a:gd name="connsiteY1" fmla="*/ 0 h 298427"/>
                <a:gd name="connsiteX2" fmla="*/ 298428 w 298427"/>
                <a:gd name="connsiteY2" fmla="*/ 298428 h 298427"/>
                <a:gd name="connsiteX3" fmla="*/ 0 w 298427"/>
                <a:gd name="connsiteY3" fmla="*/ 298428 h 29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27" h="298427">
                  <a:moveTo>
                    <a:pt x="0" y="0"/>
                  </a:moveTo>
                  <a:lnTo>
                    <a:pt x="298428" y="0"/>
                  </a:lnTo>
                  <a:lnTo>
                    <a:pt x="298428" y="298428"/>
                  </a:lnTo>
                  <a:lnTo>
                    <a:pt x="0" y="298428"/>
                  </a:lnTo>
                  <a:close/>
                </a:path>
              </a:pathLst>
            </a:custGeom>
            <a:solidFill>
              <a:schemeClr val="accent1"/>
            </a:solidFill>
            <a:ln w="23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Lato" panose="020F0502020204030203" pitchFamily="34" charset="0"/>
              </a:endParaRPr>
            </a:p>
          </p:txBody>
        </p:sp>
        <p:sp>
          <p:nvSpPr>
            <p:cNvPr id="25" name="Graphic 17">
              <a:extLst>
                <a:ext uri="{FF2B5EF4-FFF2-40B4-BE49-F238E27FC236}">
                  <a16:creationId xmlns:a16="http://schemas.microsoft.com/office/drawing/2014/main" id="{919137EC-BA14-4AD1-AFAF-1DE9C43194B1}"/>
                </a:ext>
              </a:extLst>
            </p:cNvPr>
            <p:cNvSpPr/>
            <p:nvPr/>
          </p:nvSpPr>
          <p:spPr>
            <a:xfrm>
              <a:off x="11332176" y="0"/>
              <a:ext cx="859824" cy="4325126"/>
            </a:xfrm>
            <a:custGeom>
              <a:avLst/>
              <a:gdLst>
                <a:gd name="connsiteX0" fmla="*/ 0 w 298427"/>
                <a:gd name="connsiteY0" fmla="*/ 0 h 298427"/>
                <a:gd name="connsiteX1" fmla="*/ 298428 w 298427"/>
                <a:gd name="connsiteY1" fmla="*/ 0 h 298427"/>
                <a:gd name="connsiteX2" fmla="*/ 298428 w 298427"/>
                <a:gd name="connsiteY2" fmla="*/ 298428 h 298427"/>
                <a:gd name="connsiteX3" fmla="*/ 0 w 298427"/>
                <a:gd name="connsiteY3" fmla="*/ 298428 h 29842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98427" h="298427">
                  <a:moveTo>
                    <a:pt x="0" y="0"/>
                  </a:moveTo>
                  <a:lnTo>
                    <a:pt x="298428" y="0"/>
                  </a:lnTo>
                  <a:lnTo>
                    <a:pt x="298428" y="298428"/>
                  </a:lnTo>
                  <a:lnTo>
                    <a:pt x="0" y="298428"/>
                  </a:lnTo>
                  <a:close/>
                </a:path>
              </a:pathLst>
            </a:custGeom>
            <a:solidFill>
              <a:schemeClr val="accent1"/>
            </a:solidFill>
            <a:ln w="2368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D" dirty="0">
                <a:latin typeface="Lato" panose="020F0502020204030203" pitchFamily="34" charset="0"/>
              </a:endParaRPr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81BF8FD9-85FB-46B1-AAA2-CEFD54114C44}"/>
              </a:ext>
            </a:extLst>
          </p:cNvPr>
          <p:cNvGrpSpPr/>
          <p:nvPr userDrawn="1"/>
        </p:nvGrpSpPr>
        <p:grpSpPr>
          <a:xfrm>
            <a:off x="6096000" y="2498011"/>
            <a:ext cx="5918200" cy="3509089"/>
            <a:chOff x="4902604" y="891789"/>
            <a:chExt cx="5245287" cy="3224206"/>
          </a:xfrm>
        </p:grpSpPr>
        <p:sp>
          <p:nvSpPr>
            <p:cNvPr id="29" name="Freeform 33">
              <a:extLst>
                <a:ext uri="{FF2B5EF4-FFF2-40B4-BE49-F238E27FC236}">
                  <a16:creationId xmlns:a16="http://schemas.microsoft.com/office/drawing/2014/main" id="{EA8820CD-0628-4C9E-B940-20E28FCB34BE}"/>
                </a:ext>
              </a:extLst>
            </p:cNvPr>
            <p:cNvSpPr/>
            <p:nvPr/>
          </p:nvSpPr>
          <p:spPr>
            <a:xfrm>
              <a:off x="5285507" y="891789"/>
              <a:ext cx="4499104" cy="3052191"/>
            </a:xfrm>
            <a:custGeom>
              <a:avLst/>
              <a:gdLst>
                <a:gd name="connsiteX0" fmla="*/ 4499105 w 4499104"/>
                <a:gd name="connsiteY0" fmla="*/ 3052191 h 3052191"/>
                <a:gd name="connsiteX1" fmla="*/ 0 w 4499104"/>
                <a:gd name="connsiteY1" fmla="*/ 3052191 h 3052191"/>
                <a:gd name="connsiteX2" fmla="*/ 0 w 4499104"/>
                <a:gd name="connsiteY2" fmla="*/ 118829 h 3052191"/>
                <a:gd name="connsiteX3" fmla="*/ 117743 w 4499104"/>
                <a:gd name="connsiteY3" fmla="*/ 0 h 3052191"/>
                <a:gd name="connsiteX4" fmla="*/ 4382320 w 4499104"/>
                <a:gd name="connsiteY4" fmla="*/ 0 h 3052191"/>
                <a:gd name="connsiteX5" fmla="*/ 4499105 w 4499104"/>
                <a:gd name="connsiteY5" fmla="*/ 118829 h 30521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499104" h="3052191">
                  <a:moveTo>
                    <a:pt x="4499105" y="3052191"/>
                  </a:moveTo>
                  <a:lnTo>
                    <a:pt x="0" y="3052191"/>
                  </a:lnTo>
                  <a:lnTo>
                    <a:pt x="0" y="118829"/>
                  </a:lnTo>
                  <a:cubicBezTo>
                    <a:pt x="-2" y="53574"/>
                    <a:pt x="52561" y="526"/>
                    <a:pt x="117743" y="0"/>
                  </a:cubicBezTo>
                  <a:lnTo>
                    <a:pt x="4382320" y="0"/>
                  </a:lnTo>
                  <a:cubicBezTo>
                    <a:pt x="4447126" y="1047"/>
                    <a:pt x="4499105" y="53943"/>
                    <a:pt x="4499105" y="118829"/>
                  </a:cubicBezTo>
                  <a:close/>
                </a:path>
              </a:pathLst>
            </a:custGeom>
            <a:solidFill>
              <a:srgbClr val="FFFFFF"/>
            </a:solidFill>
            <a:ln w="47798" cap="flat">
              <a:noFill/>
              <a:prstDash val="solid"/>
              <a:miter/>
            </a:ln>
            <a:effectLst>
              <a:outerShdw blurRad="965200" dist="431800" dir="5400000" algn="t" rotWithShape="0">
                <a:prstClr val="black">
                  <a:alpha val="9000"/>
                </a:prstClr>
              </a:outerShdw>
            </a:effectLst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Freeform 34">
              <a:extLst>
                <a:ext uri="{FF2B5EF4-FFF2-40B4-BE49-F238E27FC236}">
                  <a16:creationId xmlns:a16="http://schemas.microsoft.com/office/drawing/2014/main" id="{894F72B1-FA64-46F1-B653-C274DE332A29}"/>
                </a:ext>
              </a:extLst>
            </p:cNvPr>
            <p:cNvSpPr/>
            <p:nvPr/>
          </p:nvSpPr>
          <p:spPr>
            <a:xfrm>
              <a:off x="5388891" y="1079616"/>
              <a:ext cx="4292816" cy="2703848"/>
            </a:xfrm>
            <a:custGeom>
              <a:avLst/>
              <a:gdLst>
                <a:gd name="connsiteX0" fmla="*/ 0 w 4292816"/>
                <a:gd name="connsiteY0" fmla="*/ 0 h 2703848"/>
                <a:gd name="connsiteX1" fmla="*/ 4292816 w 4292816"/>
                <a:gd name="connsiteY1" fmla="*/ 0 h 2703848"/>
                <a:gd name="connsiteX2" fmla="*/ 4292816 w 4292816"/>
                <a:gd name="connsiteY2" fmla="*/ 2703849 h 2703848"/>
                <a:gd name="connsiteX3" fmla="*/ 0 w 4292816"/>
                <a:gd name="connsiteY3" fmla="*/ 2703849 h 27038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2816" h="2703848">
                  <a:moveTo>
                    <a:pt x="0" y="0"/>
                  </a:moveTo>
                  <a:lnTo>
                    <a:pt x="4292816" y="0"/>
                  </a:lnTo>
                  <a:lnTo>
                    <a:pt x="4292816" y="2703849"/>
                  </a:lnTo>
                  <a:lnTo>
                    <a:pt x="0" y="2703849"/>
                  </a:lnTo>
                  <a:close/>
                </a:path>
              </a:pathLst>
            </a:custGeom>
            <a:solidFill>
              <a:srgbClr val="F2F2F2"/>
            </a:solidFill>
            <a:ln w="47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3" name="Freeform 35">
              <a:extLst>
                <a:ext uri="{FF2B5EF4-FFF2-40B4-BE49-F238E27FC236}">
                  <a16:creationId xmlns:a16="http://schemas.microsoft.com/office/drawing/2014/main" id="{261650AE-DF31-46B3-9331-B6F107585D76}"/>
                </a:ext>
              </a:extLst>
            </p:cNvPr>
            <p:cNvSpPr/>
            <p:nvPr/>
          </p:nvSpPr>
          <p:spPr>
            <a:xfrm>
              <a:off x="4902604" y="3973208"/>
              <a:ext cx="5245286" cy="142787"/>
            </a:xfrm>
            <a:custGeom>
              <a:avLst/>
              <a:gdLst>
                <a:gd name="connsiteX0" fmla="*/ 5245286 w 5245286"/>
                <a:gd name="connsiteY0" fmla="*/ 0 h 142787"/>
                <a:gd name="connsiteX1" fmla="*/ 5245286 w 5245286"/>
                <a:gd name="connsiteY1" fmla="*/ 11021 h 142787"/>
                <a:gd name="connsiteX2" fmla="*/ 5206518 w 5245286"/>
                <a:gd name="connsiteY2" fmla="*/ 77143 h 142787"/>
                <a:gd name="connsiteX3" fmla="*/ 5034211 w 5245286"/>
                <a:gd name="connsiteY3" fmla="*/ 142787 h 142787"/>
                <a:gd name="connsiteX4" fmla="*/ 211075 w 5245286"/>
                <a:gd name="connsiteY4" fmla="*/ 142787 h 142787"/>
                <a:gd name="connsiteX5" fmla="*/ 38290 w 5245286"/>
                <a:gd name="connsiteY5" fmla="*/ 77143 h 142787"/>
                <a:gd name="connsiteX6" fmla="*/ 0 w 5245286"/>
                <a:gd name="connsiteY6" fmla="*/ 11021 h 142787"/>
                <a:gd name="connsiteX7" fmla="*/ 0 w 5245286"/>
                <a:gd name="connsiteY7" fmla="*/ 0 h 1427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5245286" h="142787">
                  <a:moveTo>
                    <a:pt x="5245286" y="0"/>
                  </a:moveTo>
                  <a:lnTo>
                    <a:pt x="5245286" y="11021"/>
                  </a:lnTo>
                  <a:cubicBezTo>
                    <a:pt x="5242702" y="37700"/>
                    <a:pt x="5228534" y="61892"/>
                    <a:pt x="5206518" y="77143"/>
                  </a:cubicBezTo>
                  <a:cubicBezTo>
                    <a:pt x="5157028" y="115979"/>
                    <a:pt x="5096960" y="138868"/>
                    <a:pt x="5034211" y="142787"/>
                  </a:cubicBezTo>
                  <a:lnTo>
                    <a:pt x="211075" y="142787"/>
                  </a:lnTo>
                  <a:cubicBezTo>
                    <a:pt x="148200" y="138786"/>
                    <a:pt x="87988" y="115907"/>
                    <a:pt x="38290" y="77143"/>
                  </a:cubicBezTo>
                  <a:cubicBezTo>
                    <a:pt x="16552" y="61705"/>
                    <a:pt x="2581" y="37575"/>
                    <a:pt x="0" y="11021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 w="47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5" name="Freeform 36">
              <a:extLst>
                <a:ext uri="{FF2B5EF4-FFF2-40B4-BE49-F238E27FC236}">
                  <a16:creationId xmlns:a16="http://schemas.microsoft.com/office/drawing/2014/main" id="{D21F888C-D59D-46C6-8D52-6245CE29A384}"/>
                </a:ext>
              </a:extLst>
            </p:cNvPr>
            <p:cNvSpPr/>
            <p:nvPr/>
          </p:nvSpPr>
          <p:spPr>
            <a:xfrm>
              <a:off x="4902605" y="3943980"/>
              <a:ext cx="5245286" cy="106371"/>
            </a:xfrm>
            <a:custGeom>
              <a:avLst/>
              <a:gdLst>
                <a:gd name="connsiteX0" fmla="*/ 5245286 w 5245286"/>
                <a:gd name="connsiteY0" fmla="*/ 20124 h 106371"/>
                <a:gd name="connsiteX1" fmla="*/ 5245286 w 5245286"/>
                <a:gd name="connsiteY1" fmla="*/ 40249 h 106371"/>
                <a:gd name="connsiteX2" fmla="*/ 5206518 w 5245286"/>
                <a:gd name="connsiteY2" fmla="*/ 106371 h 106371"/>
                <a:gd name="connsiteX3" fmla="*/ 38290 w 5245286"/>
                <a:gd name="connsiteY3" fmla="*/ 106371 h 106371"/>
                <a:gd name="connsiteX4" fmla="*/ 0 w 5245286"/>
                <a:gd name="connsiteY4" fmla="*/ 40249 h 106371"/>
                <a:gd name="connsiteX5" fmla="*/ 0 w 5245286"/>
                <a:gd name="connsiteY5" fmla="*/ 20124 h 106371"/>
                <a:gd name="connsiteX6" fmla="*/ 20102 w 5245286"/>
                <a:gd name="connsiteY6" fmla="*/ 0 h 106371"/>
                <a:gd name="connsiteX7" fmla="*/ 5225184 w 5245286"/>
                <a:gd name="connsiteY7" fmla="*/ 0 h 106371"/>
                <a:gd name="connsiteX8" fmla="*/ 5245286 w 5245286"/>
                <a:gd name="connsiteY8" fmla="*/ 20124 h 10637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245286" h="106371">
                  <a:moveTo>
                    <a:pt x="5245286" y="20124"/>
                  </a:moveTo>
                  <a:lnTo>
                    <a:pt x="5245286" y="40249"/>
                  </a:lnTo>
                  <a:cubicBezTo>
                    <a:pt x="5242702" y="66928"/>
                    <a:pt x="5228534" y="91120"/>
                    <a:pt x="5206518" y="106371"/>
                  </a:cubicBezTo>
                  <a:lnTo>
                    <a:pt x="38290" y="106371"/>
                  </a:lnTo>
                  <a:cubicBezTo>
                    <a:pt x="16552" y="90933"/>
                    <a:pt x="2581" y="66803"/>
                    <a:pt x="0" y="40249"/>
                  </a:cubicBezTo>
                  <a:lnTo>
                    <a:pt x="0" y="20124"/>
                  </a:lnTo>
                  <a:cubicBezTo>
                    <a:pt x="0" y="9008"/>
                    <a:pt x="9000" y="0"/>
                    <a:pt x="20102" y="0"/>
                  </a:cubicBezTo>
                  <a:lnTo>
                    <a:pt x="5225184" y="0"/>
                  </a:lnTo>
                  <a:cubicBezTo>
                    <a:pt x="5236288" y="0"/>
                    <a:pt x="5245286" y="9008"/>
                    <a:pt x="5245286" y="20124"/>
                  </a:cubicBezTo>
                  <a:close/>
                </a:path>
              </a:pathLst>
            </a:custGeom>
            <a:solidFill>
              <a:srgbClr val="E5E5E5"/>
            </a:solidFill>
            <a:ln w="47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7" name="Freeform 37">
              <a:extLst>
                <a:ext uri="{FF2B5EF4-FFF2-40B4-BE49-F238E27FC236}">
                  <a16:creationId xmlns:a16="http://schemas.microsoft.com/office/drawing/2014/main" id="{18BD4D4C-57D8-42DE-BAB5-61BDBBDEC819}"/>
                </a:ext>
              </a:extLst>
            </p:cNvPr>
            <p:cNvSpPr/>
            <p:nvPr/>
          </p:nvSpPr>
          <p:spPr>
            <a:xfrm>
              <a:off x="7130140" y="3943980"/>
              <a:ext cx="777292" cy="51269"/>
            </a:xfrm>
            <a:custGeom>
              <a:avLst/>
              <a:gdLst>
                <a:gd name="connsiteX0" fmla="*/ 478628 w 777292"/>
                <a:gd name="connsiteY0" fmla="*/ 0 h 51269"/>
                <a:gd name="connsiteX1" fmla="*/ 0 w 777292"/>
                <a:gd name="connsiteY1" fmla="*/ 0 h 51269"/>
                <a:gd name="connsiteX2" fmla="*/ 55999 w 777292"/>
                <a:gd name="connsiteY2" fmla="*/ 51269 h 51269"/>
                <a:gd name="connsiteX3" fmla="*/ 721771 w 777292"/>
                <a:gd name="connsiteY3" fmla="*/ 51269 h 51269"/>
                <a:gd name="connsiteX4" fmla="*/ 777292 w 777292"/>
                <a:gd name="connsiteY4" fmla="*/ 0 h 512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7292" h="51269">
                  <a:moveTo>
                    <a:pt x="478628" y="0"/>
                  </a:moveTo>
                  <a:lnTo>
                    <a:pt x="0" y="0"/>
                  </a:lnTo>
                  <a:cubicBezTo>
                    <a:pt x="2494" y="29075"/>
                    <a:pt x="26846" y="51375"/>
                    <a:pt x="55999" y="51269"/>
                  </a:cubicBezTo>
                  <a:lnTo>
                    <a:pt x="721771" y="51269"/>
                  </a:lnTo>
                  <a:cubicBezTo>
                    <a:pt x="750738" y="51125"/>
                    <a:pt x="774818" y="28893"/>
                    <a:pt x="777292" y="0"/>
                  </a:cubicBezTo>
                  <a:close/>
                </a:path>
              </a:pathLst>
            </a:custGeom>
            <a:solidFill>
              <a:srgbClr val="B3B3B3">
                <a:alpha val="45000"/>
              </a:srgbClr>
            </a:solidFill>
            <a:ln w="47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9" name="Freeform 38">
              <a:extLst>
                <a:ext uri="{FF2B5EF4-FFF2-40B4-BE49-F238E27FC236}">
                  <a16:creationId xmlns:a16="http://schemas.microsoft.com/office/drawing/2014/main" id="{0CAA859D-4858-4324-BCB4-22DB32EE1729}"/>
                </a:ext>
              </a:extLst>
            </p:cNvPr>
            <p:cNvSpPr/>
            <p:nvPr/>
          </p:nvSpPr>
          <p:spPr>
            <a:xfrm>
              <a:off x="7126790" y="3943980"/>
              <a:ext cx="782557" cy="53185"/>
            </a:xfrm>
            <a:custGeom>
              <a:avLst/>
              <a:gdLst>
                <a:gd name="connsiteX0" fmla="*/ 725122 w 782557"/>
                <a:gd name="connsiteY0" fmla="*/ 53186 h 53185"/>
                <a:gd name="connsiteX1" fmla="*/ 57435 w 782557"/>
                <a:gd name="connsiteY1" fmla="*/ 53186 h 53185"/>
                <a:gd name="connsiteX2" fmla="*/ 0 w 782557"/>
                <a:gd name="connsiteY2" fmla="*/ 0 h 53185"/>
                <a:gd name="connsiteX3" fmla="*/ 3350 w 782557"/>
                <a:gd name="connsiteY3" fmla="*/ 0 h 53185"/>
                <a:gd name="connsiteX4" fmla="*/ 57435 w 782557"/>
                <a:gd name="connsiteY4" fmla="*/ 47915 h 53185"/>
                <a:gd name="connsiteX5" fmla="*/ 725122 w 782557"/>
                <a:gd name="connsiteY5" fmla="*/ 47915 h 53185"/>
                <a:gd name="connsiteX6" fmla="*/ 778728 w 782557"/>
                <a:gd name="connsiteY6" fmla="*/ 0 h 53185"/>
                <a:gd name="connsiteX7" fmla="*/ 782557 w 782557"/>
                <a:gd name="connsiteY7" fmla="*/ 0 h 53185"/>
                <a:gd name="connsiteX8" fmla="*/ 725122 w 782557"/>
                <a:gd name="connsiteY8" fmla="*/ 53186 h 531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82557" h="53185">
                  <a:moveTo>
                    <a:pt x="725122" y="53186"/>
                  </a:moveTo>
                  <a:lnTo>
                    <a:pt x="57435" y="53186"/>
                  </a:lnTo>
                  <a:cubicBezTo>
                    <a:pt x="27325" y="53272"/>
                    <a:pt x="2259" y="30062"/>
                    <a:pt x="0" y="0"/>
                  </a:cubicBezTo>
                  <a:lnTo>
                    <a:pt x="3350" y="0"/>
                  </a:lnTo>
                  <a:cubicBezTo>
                    <a:pt x="6524" y="27446"/>
                    <a:pt x="29838" y="48097"/>
                    <a:pt x="57435" y="47915"/>
                  </a:cubicBezTo>
                  <a:lnTo>
                    <a:pt x="725122" y="47915"/>
                  </a:lnTo>
                  <a:cubicBezTo>
                    <a:pt x="752624" y="48073"/>
                    <a:pt x="775780" y="27374"/>
                    <a:pt x="778728" y="0"/>
                  </a:cubicBezTo>
                  <a:lnTo>
                    <a:pt x="782557" y="0"/>
                  </a:lnTo>
                  <a:cubicBezTo>
                    <a:pt x="780078" y="29952"/>
                    <a:pt x="755141" y="53042"/>
                    <a:pt x="725122" y="53186"/>
                  </a:cubicBezTo>
                  <a:close/>
                </a:path>
              </a:pathLst>
            </a:custGeom>
            <a:solidFill>
              <a:srgbClr val="FFFFFF"/>
            </a:solidFill>
            <a:ln w="47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41" name="Freeform 40">
              <a:extLst>
                <a:ext uri="{FF2B5EF4-FFF2-40B4-BE49-F238E27FC236}">
                  <a16:creationId xmlns:a16="http://schemas.microsoft.com/office/drawing/2014/main" id="{EBE6FCC8-8A75-4240-BB5D-40C9C0D4805D}"/>
                </a:ext>
              </a:extLst>
            </p:cNvPr>
            <p:cNvSpPr/>
            <p:nvPr/>
          </p:nvSpPr>
          <p:spPr>
            <a:xfrm>
              <a:off x="7519743" y="955995"/>
              <a:ext cx="63178" cy="63247"/>
            </a:xfrm>
            <a:custGeom>
              <a:avLst/>
              <a:gdLst>
                <a:gd name="connsiteX0" fmla="*/ 63179 w 63178"/>
                <a:gd name="connsiteY0" fmla="*/ 31624 h 63247"/>
                <a:gd name="connsiteX1" fmla="*/ 31589 w 63178"/>
                <a:gd name="connsiteY1" fmla="*/ 63248 h 63247"/>
                <a:gd name="connsiteX2" fmla="*/ 0 w 63178"/>
                <a:gd name="connsiteY2" fmla="*/ 31624 h 63247"/>
                <a:gd name="connsiteX3" fmla="*/ 31589 w 63178"/>
                <a:gd name="connsiteY3" fmla="*/ 0 h 63247"/>
                <a:gd name="connsiteX4" fmla="*/ 63179 w 63178"/>
                <a:gd name="connsiteY4" fmla="*/ 31624 h 632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3178" h="63247">
                  <a:moveTo>
                    <a:pt x="63179" y="31624"/>
                  </a:moveTo>
                  <a:cubicBezTo>
                    <a:pt x="63179" y="49089"/>
                    <a:pt x="49035" y="63248"/>
                    <a:pt x="31589" y="63248"/>
                  </a:cubicBezTo>
                  <a:cubicBezTo>
                    <a:pt x="14143" y="63248"/>
                    <a:pt x="0" y="49089"/>
                    <a:pt x="0" y="31624"/>
                  </a:cubicBezTo>
                  <a:cubicBezTo>
                    <a:pt x="0" y="14158"/>
                    <a:pt x="14143" y="0"/>
                    <a:pt x="31589" y="0"/>
                  </a:cubicBezTo>
                  <a:cubicBezTo>
                    <a:pt x="48930" y="257"/>
                    <a:pt x="62920" y="14266"/>
                    <a:pt x="63179" y="31624"/>
                  </a:cubicBezTo>
                  <a:close/>
                </a:path>
              </a:pathLst>
            </a:custGeom>
            <a:solidFill>
              <a:srgbClr val="FFFFFF"/>
            </a:solidFill>
            <a:ln w="4779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id="{F1362606-A32D-48EE-8BD5-E061DBEB483A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6627810" y="2698729"/>
            <a:ext cx="4832368" cy="2942753"/>
          </a:xfrm>
          <a:custGeom>
            <a:avLst/>
            <a:gdLst>
              <a:gd name="connsiteX0" fmla="*/ 0 w 4694683"/>
              <a:gd name="connsiteY0" fmla="*/ 0 h 2956967"/>
              <a:gd name="connsiteX1" fmla="*/ 4694683 w 4694683"/>
              <a:gd name="connsiteY1" fmla="*/ 0 h 2956967"/>
              <a:gd name="connsiteX2" fmla="*/ 4694683 w 4694683"/>
              <a:gd name="connsiteY2" fmla="*/ 2956967 h 2956967"/>
              <a:gd name="connsiteX3" fmla="*/ 0 w 4694683"/>
              <a:gd name="connsiteY3" fmla="*/ 2956967 h 29569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694683" h="2956967">
                <a:moveTo>
                  <a:pt x="0" y="0"/>
                </a:moveTo>
                <a:lnTo>
                  <a:pt x="4694683" y="0"/>
                </a:lnTo>
                <a:lnTo>
                  <a:pt x="4694683" y="2956967"/>
                </a:lnTo>
                <a:lnTo>
                  <a:pt x="0" y="2956967"/>
                </a:lnTo>
                <a:close/>
              </a:path>
            </a:pathLst>
          </a:cu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16319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raphic 17">
            <a:extLst>
              <a:ext uri="{FF2B5EF4-FFF2-40B4-BE49-F238E27FC236}">
                <a16:creationId xmlns:a16="http://schemas.microsoft.com/office/drawing/2014/main" id="{2D108B92-D41B-4590-8FE1-5866722E8743}"/>
              </a:ext>
            </a:extLst>
          </p:cNvPr>
          <p:cNvSpPr/>
          <p:nvPr userDrawn="1"/>
        </p:nvSpPr>
        <p:spPr>
          <a:xfrm rot="1709709">
            <a:off x="4861764" y="5129002"/>
            <a:ext cx="1021206" cy="2821259"/>
          </a:xfrm>
          <a:custGeom>
            <a:avLst/>
            <a:gdLst>
              <a:gd name="connsiteX0" fmla="*/ 0 w 298427"/>
              <a:gd name="connsiteY0" fmla="*/ 0 h 298427"/>
              <a:gd name="connsiteX1" fmla="*/ 298428 w 298427"/>
              <a:gd name="connsiteY1" fmla="*/ 0 h 298427"/>
              <a:gd name="connsiteX2" fmla="*/ 298428 w 298427"/>
              <a:gd name="connsiteY2" fmla="*/ 298428 h 298427"/>
              <a:gd name="connsiteX3" fmla="*/ 0 w 298427"/>
              <a:gd name="connsiteY3" fmla="*/ 298428 h 29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427" h="298427">
                <a:moveTo>
                  <a:pt x="0" y="0"/>
                </a:moveTo>
                <a:lnTo>
                  <a:pt x="298428" y="0"/>
                </a:lnTo>
                <a:lnTo>
                  <a:pt x="298428" y="298428"/>
                </a:lnTo>
                <a:lnTo>
                  <a:pt x="0" y="298428"/>
                </a:lnTo>
                <a:close/>
              </a:path>
            </a:pathLst>
          </a:custGeom>
          <a:solidFill>
            <a:schemeClr val="accent1"/>
          </a:solidFill>
          <a:ln w="23682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38" name="Graphic 17">
            <a:extLst>
              <a:ext uri="{FF2B5EF4-FFF2-40B4-BE49-F238E27FC236}">
                <a16:creationId xmlns:a16="http://schemas.microsoft.com/office/drawing/2014/main" id="{8769BD63-5788-4C75-9726-5E7BEA695C2D}"/>
              </a:ext>
            </a:extLst>
          </p:cNvPr>
          <p:cNvSpPr/>
          <p:nvPr userDrawn="1"/>
        </p:nvSpPr>
        <p:spPr>
          <a:xfrm rot="1709709">
            <a:off x="4673122" y="-432872"/>
            <a:ext cx="1021206" cy="2881635"/>
          </a:xfrm>
          <a:custGeom>
            <a:avLst/>
            <a:gdLst>
              <a:gd name="connsiteX0" fmla="*/ 0 w 298427"/>
              <a:gd name="connsiteY0" fmla="*/ 0 h 298427"/>
              <a:gd name="connsiteX1" fmla="*/ 298428 w 298427"/>
              <a:gd name="connsiteY1" fmla="*/ 0 h 298427"/>
              <a:gd name="connsiteX2" fmla="*/ 298428 w 298427"/>
              <a:gd name="connsiteY2" fmla="*/ 298428 h 298427"/>
              <a:gd name="connsiteX3" fmla="*/ 0 w 298427"/>
              <a:gd name="connsiteY3" fmla="*/ 298428 h 2984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8427" h="298427">
                <a:moveTo>
                  <a:pt x="0" y="0"/>
                </a:moveTo>
                <a:lnTo>
                  <a:pt x="298428" y="0"/>
                </a:lnTo>
                <a:lnTo>
                  <a:pt x="298428" y="298428"/>
                </a:lnTo>
                <a:lnTo>
                  <a:pt x="0" y="298428"/>
                </a:lnTo>
                <a:close/>
              </a:path>
            </a:pathLst>
          </a:custGeom>
          <a:solidFill>
            <a:schemeClr val="accent1"/>
          </a:solidFill>
          <a:ln w="23682" cap="flat">
            <a:noFill/>
            <a:prstDash val="solid"/>
            <a:miter/>
          </a:ln>
        </p:spPr>
        <p:txBody>
          <a:bodyPr rtlCol="0" anchor="ctr"/>
          <a:lstStyle/>
          <a:p>
            <a:endParaRPr lang="en-ID" dirty="0">
              <a:latin typeface="Lato" panose="020F0502020204030203" pitchFamily="34" charset="0"/>
            </a:endParaRPr>
          </a:p>
        </p:txBody>
      </p:sp>
      <p:sp>
        <p:nvSpPr>
          <p:cNvPr id="3" name="Freeform: Shape 2">
            <a:extLst>
              <a:ext uri="{FF2B5EF4-FFF2-40B4-BE49-F238E27FC236}">
                <a16:creationId xmlns:a16="http://schemas.microsoft.com/office/drawing/2014/main" id="{F47B91F7-61F7-4B81-A4BF-30ECC57147B9}"/>
              </a:ext>
            </a:extLst>
          </p:cNvPr>
          <p:cNvSpPr/>
          <p:nvPr userDrawn="1"/>
        </p:nvSpPr>
        <p:spPr>
          <a:xfrm>
            <a:off x="0" y="0"/>
            <a:ext cx="4718512" cy="6858000"/>
          </a:xfrm>
          <a:custGeom>
            <a:avLst/>
            <a:gdLst>
              <a:gd name="connsiteX0" fmla="*/ 0 w 4718512"/>
              <a:gd name="connsiteY0" fmla="*/ 0 h 6858000"/>
              <a:gd name="connsiteX1" fmla="*/ 4718512 w 4718512"/>
              <a:gd name="connsiteY1" fmla="*/ 0 h 6858000"/>
              <a:gd name="connsiteX2" fmla="*/ 1047514 w 4718512"/>
              <a:gd name="connsiteY2" fmla="*/ 6858000 h 6858000"/>
              <a:gd name="connsiteX3" fmla="*/ 0 w 471851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18512" h="6858000">
                <a:moveTo>
                  <a:pt x="0" y="0"/>
                </a:moveTo>
                <a:lnTo>
                  <a:pt x="4718512" y="0"/>
                </a:lnTo>
                <a:lnTo>
                  <a:pt x="1047514" y="6858000"/>
                </a:lnTo>
                <a:lnTo>
                  <a:pt x="0" y="6858000"/>
                </a:lnTo>
                <a:close/>
              </a:path>
            </a:pathLst>
          </a:cu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ID" dirty="0">
              <a:latin typeface="Lato" panose="020F0502020204030203" pitchFamily="34" charset="0"/>
            </a:endParaRPr>
          </a:p>
        </p:txBody>
      </p:sp>
      <p:grpSp>
        <p:nvGrpSpPr>
          <p:cNvPr id="4" name="Graphic 5">
            <a:extLst>
              <a:ext uri="{FF2B5EF4-FFF2-40B4-BE49-F238E27FC236}">
                <a16:creationId xmlns:a16="http://schemas.microsoft.com/office/drawing/2014/main" id="{962CB0ED-77CD-4165-8788-AFAA1389FAFD}"/>
              </a:ext>
            </a:extLst>
          </p:cNvPr>
          <p:cNvGrpSpPr/>
          <p:nvPr userDrawn="1"/>
        </p:nvGrpSpPr>
        <p:grpSpPr>
          <a:xfrm rot="1553741">
            <a:off x="-354612" y="-499318"/>
            <a:ext cx="2242753" cy="4420309"/>
            <a:chOff x="2438389" y="1835149"/>
            <a:chExt cx="1617351" cy="3187700"/>
          </a:xfrm>
          <a:solidFill>
            <a:schemeClr val="accent1"/>
          </a:solidFill>
        </p:grpSpPr>
        <p:sp>
          <p:nvSpPr>
            <p:cNvPr id="5" name="Freeform 9">
              <a:extLst>
                <a:ext uri="{FF2B5EF4-FFF2-40B4-BE49-F238E27FC236}">
                  <a16:creationId xmlns:a16="http://schemas.microsoft.com/office/drawing/2014/main" id="{A2F28CF9-1C53-4F84-B391-94CD45D45976}"/>
                </a:ext>
              </a:extLst>
            </p:cNvPr>
            <p:cNvSpPr/>
            <p:nvPr/>
          </p:nvSpPr>
          <p:spPr>
            <a:xfrm>
              <a:off x="2467705" y="1835149"/>
              <a:ext cx="1560236" cy="3187700"/>
            </a:xfrm>
            <a:custGeom>
              <a:avLst/>
              <a:gdLst>
                <a:gd name="connsiteX0" fmla="*/ 238425 w 1560243"/>
                <a:gd name="connsiteY0" fmla="*/ 0 h 3187700"/>
                <a:gd name="connsiteX1" fmla="*/ 1321819 w 1560243"/>
                <a:gd name="connsiteY1" fmla="*/ 0 h 3187700"/>
                <a:gd name="connsiteX2" fmla="*/ 1560244 w 1560243"/>
                <a:gd name="connsiteY2" fmla="*/ 239125 h 3187700"/>
                <a:gd name="connsiteX3" fmla="*/ 1560244 w 1560243"/>
                <a:gd name="connsiteY3" fmla="*/ 2948480 h 3187700"/>
                <a:gd name="connsiteX4" fmla="*/ 1321914 w 1560243"/>
                <a:gd name="connsiteY4" fmla="*/ 3187700 h 3187700"/>
                <a:gd name="connsiteX5" fmla="*/ 1321819 w 1560243"/>
                <a:gd name="connsiteY5" fmla="*/ 3187700 h 3187700"/>
                <a:gd name="connsiteX6" fmla="*/ 238425 w 1560243"/>
                <a:gd name="connsiteY6" fmla="*/ 3187700 h 3187700"/>
                <a:gd name="connsiteX7" fmla="*/ 0 w 1560243"/>
                <a:gd name="connsiteY7" fmla="*/ 2948480 h 3187700"/>
                <a:gd name="connsiteX8" fmla="*/ 0 w 1560243"/>
                <a:gd name="connsiteY8" fmla="*/ 239220 h 3187700"/>
                <a:gd name="connsiteX9" fmla="*/ 238425 w 1560243"/>
                <a:gd name="connsiteY9" fmla="*/ 0 h 318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0243" h="3187700">
                  <a:moveTo>
                    <a:pt x="238425" y="0"/>
                  </a:moveTo>
                  <a:lnTo>
                    <a:pt x="1321819" y="0"/>
                  </a:lnTo>
                  <a:cubicBezTo>
                    <a:pt x="1453497" y="0"/>
                    <a:pt x="1560244" y="107060"/>
                    <a:pt x="1560244" y="239125"/>
                  </a:cubicBezTo>
                  <a:lnTo>
                    <a:pt x="1560244" y="2948480"/>
                  </a:lnTo>
                  <a:cubicBezTo>
                    <a:pt x="1560296" y="3080545"/>
                    <a:pt x="1453592" y="3187647"/>
                    <a:pt x="1321914" y="3187700"/>
                  </a:cubicBezTo>
                  <a:cubicBezTo>
                    <a:pt x="1321882" y="3187700"/>
                    <a:pt x="1321851" y="3187700"/>
                    <a:pt x="1321819" y="3187700"/>
                  </a:cubicBezTo>
                  <a:lnTo>
                    <a:pt x="238425" y="3187700"/>
                  </a:lnTo>
                  <a:cubicBezTo>
                    <a:pt x="106731" y="3187648"/>
                    <a:pt x="0" y="3080560"/>
                    <a:pt x="0" y="2948480"/>
                  </a:cubicBezTo>
                  <a:lnTo>
                    <a:pt x="0" y="239220"/>
                  </a:lnTo>
                  <a:cubicBezTo>
                    <a:pt x="0" y="107140"/>
                    <a:pt x="106731" y="53"/>
                    <a:pt x="23842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6" name="Freeform 10">
              <a:extLst>
                <a:ext uri="{FF2B5EF4-FFF2-40B4-BE49-F238E27FC236}">
                  <a16:creationId xmlns:a16="http://schemas.microsoft.com/office/drawing/2014/main" id="{2AFE9A0B-AC6B-45F0-8396-E9A216A9077B}"/>
                </a:ext>
              </a:extLst>
            </p:cNvPr>
            <p:cNvSpPr/>
            <p:nvPr/>
          </p:nvSpPr>
          <p:spPr>
            <a:xfrm>
              <a:off x="2564289" y="1932018"/>
              <a:ext cx="1367164" cy="2994344"/>
            </a:xfrm>
            <a:custGeom>
              <a:avLst/>
              <a:gdLst>
                <a:gd name="connsiteX0" fmla="*/ 1367170 w 1367170"/>
                <a:gd name="connsiteY0" fmla="*/ 142257 h 2994344"/>
                <a:gd name="connsiteX1" fmla="*/ 1367170 w 1367170"/>
                <a:gd name="connsiteY1" fmla="*/ 2851612 h 2994344"/>
                <a:gd name="connsiteX2" fmla="*/ 1224855 w 1367170"/>
                <a:gd name="connsiteY2" fmla="*/ 2994345 h 2994344"/>
                <a:gd name="connsiteX3" fmla="*/ 141840 w 1367170"/>
                <a:gd name="connsiteY3" fmla="*/ 2994345 h 2994344"/>
                <a:gd name="connsiteX4" fmla="*/ 0 w 1367170"/>
                <a:gd name="connsiteY4" fmla="*/ 2851612 h 2994344"/>
                <a:gd name="connsiteX5" fmla="*/ 0 w 1367170"/>
                <a:gd name="connsiteY5" fmla="*/ 142257 h 2994344"/>
                <a:gd name="connsiteX6" fmla="*/ 142315 w 1367170"/>
                <a:gd name="connsiteY6" fmla="*/ 0 h 2994344"/>
                <a:gd name="connsiteX7" fmla="*/ 267836 w 1367170"/>
                <a:gd name="connsiteY7" fmla="*/ 0 h 2994344"/>
                <a:gd name="connsiteX8" fmla="*/ 294028 w 1367170"/>
                <a:gd name="connsiteY8" fmla="*/ 26257 h 2994344"/>
                <a:gd name="connsiteX9" fmla="*/ 294022 w 1367170"/>
                <a:gd name="connsiteY9" fmla="*/ 26834 h 2994344"/>
                <a:gd name="connsiteX10" fmla="*/ 294022 w 1367170"/>
                <a:gd name="connsiteY10" fmla="*/ 26834 h 2994344"/>
                <a:gd name="connsiteX11" fmla="*/ 376944 w 1367170"/>
                <a:gd name="connsiteY11" fmla="*/ 109333 h 2994344"/>
                <a:gd name="connsiteX12" fmla="*/ 993641 w 1367170"/>
                <a:gd name="connsiteY12" fmla="*/ 109333 h 2994344"/>
                <a:gd name="connsiteX13" fmla="*/ 1076184 w 1367170"/>
                <a:gd name="connsiteY13" fmla="*/ 26834 h 2994344"/>
                <a:gd name="connsiteX14" fmla="*/ 1076184 w 1367170"/>
                <a:gd name="connsiteY14" fmla="*/ 26834 h 2994344"/>
                <a:gd name="connsiteX15" fmla="*/ 1102370 w 1367170"/>
                <a:gd name="connsiteY15" fmla="*/ 476 h 2994344"/>
                <a:gd name="connsiteX16" fmla="*/ 1225709 w 1367170"/>
                <a:gd name="connsiteY16" fmla="*/ 476 h 2994344"/>
                <a:gd name="connsiteX17" fmla="*/ 1367170 w 1367170"/>
                <a:gd name="connsiteY17" fmla="*/ 142257 h 299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7170" h="2994344">
                  <a:moveTo>
                    <a:pt x="1367170" y="142257"/>
                  </a:moveTo>
                  <a:lnTo>
                    <a:pt x="1367170" y="2851612"/>
                  </a:lnTo>
                  <a:cubicBezTo>
                    <a:pt x="1367170" y="2930441"/>
                    <a:pt x="1303453" y="2994345"/>
                    <a:pt x="1224855" y="2994345"/>
                  </a:cubicBezTo>
                  <a:lnTo>
                    <a:pt x="141840" y="2994345"/>
                  </a:lnTo>
                  <a:cubicBezTo>
                    <a:pt x="63427" y="2994082"/>
                    <a:pt x="0" y="2930255"/>
                    <a:pt x="0" y="2851612"/>
                  </a:cubicBezTo>
                  <a:lnTo>
                    <a:pt x="0" y="142257"/>
                  </a:lnTo>
                  <a:cubicBezTo>
                    <a:pt x="261" y="63614"/>
                    <a:pt x="63901" y="0"/>
                    <a:pt x="142315" y="0"/>
                  </a:cubicBezTo>
                  <a:lnTo>
                    <a:pt x="267836" y="0"/>
                  </a:lnTo>
                  <a:cubicBezTo>
                    <a:pt x="282298" y="-3"/>
                    <a:pt x="294025" y="11752"/>
                    <a:pt x="294028" y="26257"/>
                  </a:cubicBezTo>
                  <a:cubicBezTo>
                    <a:pt x="294028" y="26449"/>
                    <a:pt x="294026" y="26641"/>
                    <a:pt x="294022" y="26834"/>
                  </a:cubicBezTo>
                  <a:lnTo>
                    <a:pt x="294022" y="26834"/>
                  </a:lnTo>
                  <a:cubicBezTo>
                    <a:pt x="294283" y="72548"/>
                    <a:pt x="331363" y="109439"/>
                    <a:pt x="376944" y="109333"/>
                  </a:cubicBezTo>
                  <a:lnTo>
                    <a:pt x="993641" y="109333"/>
                  </a:lnTo>
                  <a:cubicBezTo>
                    <a:pt x="1039074" y="109230"/>
                    <a:pt x="1075923" y="72400"/>
                    <a:pt x="1076184" y="26834"/>
                  </a:cubicBezTo>
                  <a:lnTo>
                    <a:pt x="1076184" y="26834"/>
                  </a:lnTo>
                  <a:cubicBezTo>
                    <a:pt x="1076184" y="12314"/>
                    <a:pt x="1087892" y="528"/>
                    <a:pt x="1102370" y="476"/>
                  </a:cubicBezTo>
                  <a:lnTo>
                    <a:pt x="1225709" y="476"/>
                  </a:lnTo>
                  <a:cubicBezTo>
                    <a:pt x="1303605" y="943"/>
                    <a:pt x="1366652" y="64133"/>
                    <a:pt x="1367170" y="142257"/>
                  </a:cubicBezTo>
                  <a:close/>
                </a:path>
              </a:pathLst>
            </a:custGeom>
            <a:solidFill>
              <a:srgbClr val="F2F4F3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7" name="Freeform 11">
              <a:extLst>
                <a:ext uri="{FF2B5EF4-FFF2-40B4-BE49-F238E27FC236}">
                  <a16:creationId xmlns:a16="http://schemas.microsoft.com/office/drawing/2014/main" id="{5B29BC1F-42A0-40F0-A797-35C85D236E66}"/>
                </a:ext>
              </a:extLst>
            </p:cNvPr>
            <p:cNvSpPr/>
            <p:nvPr/>
          </p:nvSpPr>
          <p:spPr>
            <a:xfrm>
              <a:off x="4012572" y="2571270"/>
              <a:ext cx="43168" cy="369582"/>
            </a:xfrm>
            <a:custGeom>
              <a:avLst/>
              <a:gdLst>
                <a:gd name="connsiteX0" fmla="*/ 21632 w 43168"/>
                <a:gd name="connsiteY0" fmla="*/ 369583 h 369582"/>
                <a:gd name="connsiteX1" fmla="*/ 21632 w 43168"/>
                <a:gd name="connsiteY1" fmla="*/ 369583 h 369582"/>
                <a:gd name="connsiteX2" fmla="*/ 0 w 43168"/>
                <a:gd name="connsiteY2" fmla="*/ 347887 h 369582"/>
                <a:gd name="connsiteX3" fmla="*/ 0 w 43168"/>
                <a:gd name="connsiteY3" fmla="*/ 21600 h 369582"/>
                <a:gd name="connsiteX4" fmla="*/ 21632 w 43168"/>
                <a:gd name="connsiteY4" fmla="*/ 0 h 369582"/>
                <a:gd name="connsiteX5" fmla="*/ 21632 w 43168"/>
                <a:gd name="connsiteY5" fmla="*/ 0 h 369582"/>
                <a:gd name="connsiteX6" fmla="*/ 43169 w 43168"/>
                <a:gd name="connsiteY6" fmla="*/ 21600 h 369582"/>
                <a:gd name="connsiteX7" fmla="*/ 43169 w 43168"/>
                <a:gd name="connsiteY7" fmla="*/ 347887 h 369582"/>
                <a:gd name="connsiteX8" fmla="*/ 21632 w 43168"/>
                <a:gd name="connsiteY8" fmla="*/ 369583 h 369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68" h="369582">
                  <a:moveTo>
                    <a:pt x="21632" y="369583"/>
                  </a:moveTo>
                  <a:lnTo>
                    <a:pt x="21632" y="369583"/>
                  </a:lnTo>
                  <a:cubicBezTo>
                    <a:pt x="9707" y="369531"/>
                    <a:pt x="52" y="359848"/>
                    <a:pt x="0" y="347887"/>
                  </a:cubicBezTo>
                  <a:lnTo>
                    <a:pt x="0" y="21600"/>
                  </a:lnTo>
                  <a:cubicBezTo>
                    <a:pt x="52" y="9655"/>
                    <a:pt x="9722" y="0"/>
                    <a:pt x="21632" y="0"/>
                  </a:cubicBezTo>
                  <a:lnTo>
                    <a:pt x="21632" y="0"/>
                  </a:lnTo>
                  <a:cubicBezTo>
                    <a:pt x="33526" y="0"/>
                    <a:pt x="43169" y="9671"/>
                    <a:pt x="43169" y="21600"/>
                  </a:cubicBezTo>
                  <a:lnTo>
                    <a:pt x="43169" y="347887"/>
                  </a:lnTo>
                  <a:cubicBezTo>
                    <a:pt x="43169" y="359832"/>
                    <a:pt x="33542" y="369531"/>
                    <a:pt x="21632" y="369583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8" name="Freeform 12">
              <a:extLst>
                <a:ext uri="{FF2B5EF4-FFF2-40B4-BE49-F238E27FC236}">
                  <a16:creationId xmlns:a16="http://schemas.microsoft.com/office/drawing/2014/main" id="{95217491-5211-4F71-9E28-01C9F465C407}"/>
                </a:ext>
              </a:extLst>
            </p:cNvPr>
            <p:cNvSpPr/>
            <p:nvPr/>
          </p:nvSpPr>
          <p:spPr>
            <a:xfrm>
              <a:off x="2439919" y="2484584"/>
              <a:ext cx="58633" cy="242836"/>
            </a:xfrm>
            <a:custGeom>
              <a:avLst/>
              <a:gdLst>
                <a:gd name="connsiteX0" fmla="*/ 29317 w 58633"/>
                <a:gd name="connsiteY0" fmla="*/ 242836 h 242836"/>
                <a:gd name="connsiteX1" fmla="*/ 29317 w 58633"/>
                <a:gd name="connsiteY1" fmla="*/ 242836 h 242836"/>
                <a:gd name="connsiteX2" fmla="*/ 0 w 58633"/>
                <a:gd name="connsiteY2" fmla="*/ 213433 h 242836"/>
                <a:gd name="connsiteX3" fmla="*/ 0 w 58633"/>
                <a:gd name="connsiteY3" fmla="*/ 29403 h 242836"/>
                <a:gd name="connsiteX4" fmla="*/ 29317 w 58633"/>
                <a:gd name="connsiteY4" fmla="*/ 0 h 242836"/>
                <a:gd name="connsiteX5" fmla="*/ 29317 w 58633"/>
                <a:gd name="connsiteY5" fmla="*/ 0 h 242836"/>
                <a:gd name="connsiteX6" fmla="*/ 58634 w 58633"/>
                <a:gd name="connsiteY6" fmla="*/ 29403 h 242836"/>
                <a:gd name="connsiteX7" fmla="*/ 58634 w 58633"/>
                <a:gd name="connsiteY7" fmla="*/ 213433 h 242836"/>
                <a:gd name="connsiteX8" fmla="*/ 29317 w 58633"/>
                <a:gd name="connsiteY8" fmla="*/ 242836 h 24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33" h="242836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id="{F839F5CE-872A-4E21-A483-CA8C6A4991D9}"/>
                </a:ext>
              </a:extLst>
            </p:cNvPr>
            <p:cNvSpPr/>
            <p:nvPr/>
          </p:nvSpPr>
          <p:spPr>
            <a:xfrm>
              <a:off x="2438389" y="2773760"/>
              <a:ext cx="58633" cy="242836"/>
            </a:xfrm>
            <a:custGeom>
              <a:avLst/>
              <a:gdLst>
                <a:gd name="connsiteX0" fmla="*/ 29317 w 58633"/>
                <a:gd name="connsiteY0" fmla="*/ 242836 h 242836"/>
                <a:gd name="connsiteX1" fmla="*/ 29317 w 58633"/>
                <a:gd name="connsiteY1" fmla="*/ 242836 h 242836"/>
                <a:gd name="connsiteX2" fmla="*/ 0 w 58633"/>
                <a:gd name="connsiteY2" fmla="*/ 213433 h 242836"/>
                <a:gd name="connsiteX3" fmla="*/ 0 w 58633"/>
                <a:gd name="connsiteY3" fmla="*/ 29403 h 242836"/>
                <a:gd name="connsiteX4" fmla="*/ 29317 w 58633"/>
                <a:gd name="connsiteY4" fmla="*/ 0 h 242836"/>
                <a:gd name="connsiteX5" fmla="*/ 29317 w 58633"/>
                <a:gd name="connsiteY5" fmla="*/ 0 h 242836"/>
                <a:gd name="connsiteX6" fmla="*/ 58634 w 58633"/>
                <a:gd name="connsiteY6" fmla="*/ 29403 h 242836"/>
                <a:gd name="connsiteX7" fmla="*/ 58634 w 58633"/>
                <a:gd name="connsiteY7" fmla="*/ 213433 h 242836"/>
                <a:gd name="connsiteX8" fmla="*/ 29317 w 58633"/>
                <a:gd name="connsiteY8" fmla="*/ 242836 h 24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33" h="242836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0" name="Freeform 14">
              <a:extLst>
                <a:ext uri="{FF2B5EF4-FFF2-40B4-BE49-F238E27FC236}">
                  <a16:creationId xmlns:a16="http://schemas.microsoft.com/office/drawing/2014/main" id="{AC3D8517-D1C8-4D9B-B6E7-0044DCC8E736}"/>
                </a:ext>
              </a:extLst>
            </p:cNvPr>
            <p:cNvSpPr/>
            <p:nvPr/>
          </p:nvSpPr>
          <p:spPr>
            <a:xfrm>
              <a:off x="2444566" y="2251929"/>
              <a:ext cx="46299" cy="139116"/>
            </a:xfrm>
            <a:custGeom>
              <a:avLst/>
              <a:gdLst>
                <a:gd name="connsiteX0" fmla="*/ 23150 w 46299"/>
                <a:gd name="connsiteY0" fmla="*/ 139117 h 139116"/>
                <a:gd name="connsiteX1" fmla="*/ 23150 w 46299"/>
                <a:gd name="connsiteY1" fmla="*/ 139117 h 139116"/>
                <a:gd name="connsiteX2" fmla="*/ 0 w 46299"/>
                <a:gd name="connsiteY2" fmla="*/ 116089 h 139116"/>
                <a:gd name="connsiteX3" fmla="*/ 0 w 46299"/>
                <a:gd name="connsiteY3" fmla="*/ 23123 h 139116"/>
                <a:gd name="connsiteX4" fmla="*/ 23150 w 46299"/>
                <a:gd name="connsiteY4" fmla="*/ 0 h 139116"/>
                <a:gd name="connsiteX5" fmla="*/ 23150 w 46299"/>
                <a:gd name="connsiteY5" fmla="*/ 0 h 139116"/>
                <a:gd name="connsiteX6" fmla="*/ 46300 w 46299"/>
                <a:gd name="connsiteY6" fmla="*/ 23123 h 139116"/>
                <a:gd name="connsiteX7" fmla="*/ 46300 w 46299"/>
                <a:gd name="connsiteY7" fmla="*/ 116089 h 139116"/>
                <a:gd name="connsiteX8" fmla="*/ 23150 w 46299"/>
                <a:gd name="connsiteY8" fmla="*/ 139117 h 13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299" h="139116">
                  <a:moveTo>
                    <a:pt x="23150" y="139117"/>
                  </a:moveTo>
                  <a:lnTo>
                    <a:pt x="23150" y="139117"/>
                  </a:lnTo>
                  <a:cubicBezTo>
                    <a:pt x="10438" y="139117"/>
                    <a:pt x="104" y="128838"/>
                    <a:pt x="0" y="116089"/>
                  </a:cubicBezTo>
                  <a:lnTo>
                    <a:pt x="0" y="23123"/>
                  </a:lnTo>
                  <a:cubicBezTo>
                    <a:pt x="52" y="10337"/>
                    <a:pt x="10402" y="0"/>
                    <a:pt x="23150" y="0"/>
                  </a:cubicBezTo>
                  <a:lnTo>
                    <a:pt x="23150" y="0"/>
                  </a:lnTo>
                  <a:cubicBezTo>
                    <a:pt x="35898" y="0"/>
                    <a:pt x="46247" y="10337"/>
                    <a:pt x="46300" y="23123"/>
                  </a:cubicBezTo>
                  <a:lnTo>
                    <a:pt x="46300" y="116089"/>
                  </a:lnTo>
                  <a:cubicBezTo>
                    <a:pt x="46196" y="128838"/>
                    <a:pt x="35861" y="139117"/>
                    <a:pt x="23150" y="139117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1" name="Graphic 5">
            <a:extLst>
              <a:ext uri="{FF2B5EF4-FFF2-40B4-BE49-F238E27FC236}">
                <a16:creationId xmlns:a16="http://schemas.microsoft.com/office/drawing/2014/main" id="{F1B42F0C-E550-4F66-83CC-D112A9004030}"/>
              </a:ext>
            </a:extLst>
          </p:cNvPr>
          <p:cNvGrpSpPr/>
          <p:nvPr userDrawn="1"/>
        </p:nvGrpSpPr>
        <p:grpSpPr>
          <a:xfrm rot="1553741">
            <a:off x="2734315" y="-979844"/>
            <a:ext cx="2242753" cy="4420309"/>
            <a:chOff x="2438389" y="1835149"/>
            <a:chExt cx="1617351" cy="3187700"/>
          </a:xfrm>
          <a:solidFill>
            <a:schemeClr val="accent1"/>
          </a:solidFill>
        </p:grpSpPr>
        <p:sp>
          <p:nvSpPr>
            <p:cNvPr id="12" name="Freeform 9">
              <a:extLst>
                <a:ext uri="{FF2B5EF4-FFF2-40B4-BE49-F238E27FC236}">
                  <a16:creationId xmlns:a16="http://schemas.microsoft.com/office/drawing/2014/main" id="{34552D87-7D18-4E17-92FE-F0A298CA52F4}"/>
                </a:ext>
              </a:extLst>
            </p:cNvPr>
            <p:cNvSpPr/>
            <p:nvPr/>
          </p:nvSpPr>
          <p:spPr>
            <a:xfrm>
              <a:off x="2467705" y="1835149"/>
              <a:ext cx="1560236" cy="3187700"/>
            </a:xfrm>
            <a:custGeom>
              <a:avLst/>
              <a:gdLst>
                <a:gd name="connsiteX0" fmla="*/ 238425 w 1560243"/>
                <a:gd name="connsiteY0" fmla="*/ 0 h 3187700"/>
                <a:gd name="connsiteX1" fmla="*/ 1321819 w 1560243"/>
                <a:gd name="connsiteY1" fmla="*/ 0 h 3187700"/>
                <a:gd name="connsiteX2" fmla="*/ 1560244 w 1560243"/>
                <a:gd name="connsiteY2" fmla="*/ 239125 h 3187700"/>
                <a:gd name="connsiteX3" fmla="*/ 1560244 w 1560243"/>
                <a:gd name="connsiteY3" fmla="*/ 2948480 h 3187700"/>
                <a:gd name="connsiteX4" fmla="*/ 1321914 w 1560243"/>
                <a:gd name="connsiteY4" fmla="*/ 3187700 h 3187700"/>
                <a:gd name="connsiteX5" fmla="*/ 1321819 w 1560243"/>
                <a:gd name="connsiteY5" fmla="*/ 3187700 h 3187700"/>
                <a:gd name="connsiteX6" fmla="*/ 238425 w 1560243"/>
                <a:gd name="connsiteY6" fmla="*/ 3187700 h 3187700"/>
                <a:gd name="connsiteX7" fmla="*/ 0 w 1560243"/>
                <a:gd name="connsiteY7" fmla="*/ 2948480 h 3187700"/>
                <a:gd name="connsiteX8" fmla="*/ 0 w 1560243"/>
                <a:gd name="connsiteY8" fmla="*/ 239220 h 3187700"/>
                <a:gd name="connsiteX9" fmla="*/ 238425 w 1560243"/>
                <a:gd name="connsiteY9" fmla="*/ 0 h 318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0243" h="3187700">
                  <a:moveTo>
                    <a:pt x="238425" y="0"/>
                  </a:moveTo>
                  <a:lnTo>
                    <a:pt x="1321819" y="0"/>
                  </a:lnTo>
                  <a:cubicBezTo>
                    <a:pt x="1453497" y="0"/>
                    <a:pt x="1560244" y="107060"/>
                    <a:pt x="1560244" y="239125"/>
                  </a:cubicBezTo>
                  <a:lnTo>
                    <a:pt x="1560244" y="2948480"/>
                  </a:lnTo>
                  <a:cubicBezTo>
                    <a:pt x="1560296" y="3080545"/>
                    <a:pt x="1453592" y="3187647"/>
                    <a:pt x="1321914" y="3187700"/>
                  </a:cubicBezTo>
                  <a:cubicBezTo>
                    <a:pt x="1321882" y="3187700"/>
                    <a:pt x="1321851" y="3187700"/>
                    <a:pt x="1321819" y="3187700"/>
                  </a:cubicBezTo>
                  <a:lnTo>
                    <a:pt x="238425" y="3187700"/>
                  </a:lnTo>
                  <a:cubicBezTo>
                    <a:pt x="106731" y="3187648"/>
                    <a:pt x="0" y="3080560"/>
                    <a:pt x="0" y="2948480"/>
                  </a:cubicBezTo>
                  <a:lnTo>
                    <a:pt x="0" y="239220"/>
                  </a:lnTo>
                  <a:cubicBezTo>
                    <a:pt x="0" y="107140"/>
                    <a:pt x="106731" y="53"/>
                    <a:pt x="23842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3" name="Freeform 10">
              <a:extLst>
                <a:ext uri="{FF2B5EF4-FFF2-40B4-BE49-F238E27FC236}">
                  <a16:creationId xmlns:a16="http://schemas.microsoft.com/office/drawing/2014/main" id="{0FD39984-26AB-4798-AF42-0E979EA3AD93}"/>
                </a:ext>
              </a:extLst>
            </p:cNvPr>
            <p:cNvSpPr/>
            <p:nvPr/>
          </p:nvSpPr>
          <p:spPr>
            <a:xfrm>
              <a:off x="2564289" y="1932018"/>
              <a:ext cx="1367164" cy="2994344"/>
            </a:xfrm>
            <a:custGeom>
              <a:avLst/>
              <a:gdLst>
                <a:gd name="connsiteX0" fmla="*/ 1367170 w 1367170"/>
                <a:gd name="connsiteY0" fmla="*/ 142257 h 2994344"/>
                <a:gd name="connsiteX1" fmla="*/ 1367170 w 1367170"/>
                <a:gd name="connsiteY1" fmla="*/ 2851612 h 2994344"/>
                <a:gd name="connsiteX2" fmla="*/ 1224855 w 1367170"/>
                <a:gd name="connsiteY2" fmla="*/ 2994345 h 2994344"/>
                <a:gd name="connsiteX3" fmla="*/ 141840 w 1367170"/>
                <a:gd name="connsiteY3" fmla="*/ 2994345 h 2994344"/>
                <a:gd name="connsiteX4" fmla="*/ 0 w 1367170"/>
                <a:gd name="connsiteY4" fmla="*/ 2851612 h 2994344"/>
                <a:gd name="connsiteX5" fmla="*/ 0 w 1367170"/>
                <a:gd name="connsiteY5" fmla="*/ 142257 h 2994344"/>
                <a:gd name="connsiteX6" fmla="*/ 142315 w 1367170"/>
                <a:gd name="connsiteY6" fmla="*/ 0 h 2994344"/>
                <a:gd name="connsiteX7" fmla="*/ 267836 w 1367170"/>
                <a:gd name="connsiteY7" fmla="*/ 0 h 2994344"/>
                <a:gd name="connsiteX8" fmla="*/ 294028 w 1367170"/>
                <a:gd name="connsiteY8" fmla="*/ 26257 h 2994344"/>
                <a:gd name="connsiteX9" fmla="*/ 294022 w 1367170"/>
                <a:gd name="connsiteY9" fmla="*/ 26834 h 2994344"/>
                <a:gd name="connsiteX10" fmla="*/ 294022 w 1367170"/>
                <a:gd name="connsiteY10" fmla="*/ 26834 h 2994344"/>
                <a:gd name="connsiteX11" fmla="*/ 376944 w 1367170"/>
                <a:gd name="connsiteY11" fmla="*/ 109333 h 2994344"/>
                <a:gd name="connsiteX12" fmla="*/ 993641 w 1367170"/>
                <a:gd name="connsiteY12" fmla="*/ 109333 h 2994344"/>
                <a:gd name="connsiteX13" fmla="*/ 1076184 w 1367170"/>
                <a:gd name="connsiteY13" fmla="*/ 26834 h 2994344"/>
                <a:gd name="connsiteX14" fmla="*/ 1076184 w 1367170"/>
                <a:gd name="connsiteY14" fmla="*/ 26834 h 2994344"/>
                <a:gd name="connsiteX15" fmla="*/ 1102370 w 1367170"/>
                <a:gd name="connsiteY15" fmla="*/ 476 h 2994344"/>
                <a:gd name="connsiteX16" fmla="*/ 1225709 w 1367170"/>
                <a:gd name="connsiteY16" fmla="*/ 476 h 2994344"/>
                <a:gd name="connsiteX17" fmla="*/ 1367170 w 1367170"/>
                <a:gd name="connsiteY17" fmla="*/ 142257 h 299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7170" h="2994344">
                  <a:moveTo>
                    <a:pt x="1367170" y="142257"/>
                  </a:moveTo>
                  <a:lnTo>
                    <a:pt x="1367170" y="2851612"/>
                  </a:lnTo>
                  <a:cubicBezTo>
                    <a:pt x="1367170" y="2930441"/>
                    <a:pt x="1303453" y="2994345"/>
                    <a:pt x="1224855" y="2994345"/>
                  </a:cubicBezTo>
                  <a:lnTo>
                    <a:pt x="141840" y="2994345"/>
                  </a:lnTo>
                  <a:cubicBezTo>
                    <a:pt x="63427" y="2994082"/>
                    <a:pt x="0" y="2930255"/>
                    <a:pt x="0" y="2851612"/>
                  </a:cubicBezTo>
                  <a:lnTo>
                    <a:pt x="0" y="142257"/>
                  </a:lnTo>
                  <a:cubicBezTo>
                    <a:pt x="261" y="63614"/>
                    <a:pt x="63901" y="0"/>
                    <a:pt x="142315" y="0"/>
                  </a:cubicBezTo>
                  <a:lnTo>
                    <a:pt x="267836" y="0"/>
                  </a:lnTo>
                  <a:cubicBezTo>
                    <a:pt x="282298" y="-3"/>
                    <a:pt x="294025" y="11752"/>
                    <a:pt x="294028" y="26257"/>
                  </a:cubicBezTo>
                  <a:cubicBezTo>
                    <a:pt x="294028" y="26449"/>
                    <a:pt x="294026" y="26641"/>
                    <a:pt x="294022" y="26834"/>
                  </a:cubicBezTo>
                  <a:lnTo>
                    <a:pt x="294022" y="26834"/>
                  </a:lnTo>
                  <a:cubicBezTo>
                    <a:pt x="294283" y="72548"/>
                    <a:pt x="331363" y="109439"/>
                    <a:pt x="376944" y="109333"/>
                  </a:cubicBezTo>
                  <a:lnTo>
                    <a:pt x="993641" y="109333"/>
                  </a:lnTo>
                  <a:cubicBezTo>
                    <a:pt x="1039074" y="109230"/>
                    <a:pt x="1075923" y="72400"/>
                    <a:pt x="1076184" y="26834"/>
                  </a:cubicBezTo>
                  <a:lnTo>
                    <a:pt x="1076184" y="26834"/>
                  </a:lnTo>
                  <a:cubicBezTo>
                    <a:pt x="1076184" y="12314"/>
                    <a:pt x="1087892" y="528"/>
                    <a:pt x="1102370" y="476"/>
                  </a:cubicBezTo>
                  <a:lnTo>
                    <a:pt x="1225709" y="476"/>
                  </a:lnTo>
                  <a:cubicBezTo>
                    <a:pt x="1303605" y="943"/>
                    <a:pt x="1366652" y="64133"/>
                    <a:pt x="1367170" y="142257"/>
                  </a:cubicBezTo>
                  <a:close/>
                </a:path>
              </a:pathLst>
            </a:custGeom>
            <a:solidFill>
              <a:srgbClr val="F2F4F3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4" name="Freeform 11">
              <a:extLst>
                <a:ext uri="{FF2B5EF4-FFF2-40B4-BE49-F238E27FC236}">
                  <a16:creationId xmlns:a16="http://schemas.microsoft.com/office/drawing/2014/main" id="{C43CAE92-B5B8-45A5-A19F-6C6CB6044A92}"/>
                </a:ext>
              </a:extLst>
            </p:cNvPr>
            <p:cNvSpPr/>
            <p:nvPr/>
          </p:nvSpPr>
          <p:spPr>
            <a:xfrm>
              <a:off x="4012572" y="2571270"/>
              <a:ext cx="43168" cy="369582"/>
            </a:xfrm>
            <a:custGeom>
              <a:avLst/>
              <a:gdLst>
                <a:gd name="connsiteX0" fmla="*/ 21632 w 43168"/>
                <a:gd name="connsiteY0" fmla="*/ 369583 h 369582"/>
                <a:gd name="connsiteX1" fmla="*/ 21632 w 43168"/>
                <a:gd name="connsiteY1" fmla="*/ 369583 h 369582"/>
                <a:gd name="connsiteX2" fmla="*/ 0 w 43168"/>
                <a:gd name="connsiteY2" fmla="*/ 347887 h 369582"/>
                <a:gd name="connsiteX3" fmla="*/ 0 w 43168"/>
                <a:gd name="connsiteY3" fmla="*/ 21600 h 369582"/>
                <a:gd name="connsiteX4" fmla="*/ 21632 w 43168"/>
                <a:gd name="connsiteY4" fmla="*/ 0 h 369582"/>
                <a:gd name="connsiteX5" fmla="*/ 21632 w 43168"/>
                <a:gd name="connsiteY5" fmla="*/ 0 h 369582"/>
                <a:gd name="connsiteX6" fmla="*/ 43169 w 43168"/>
                <a:gd name="connsiteY6" fmla="*/ 21600 h 369582"/>
                <a:gd name="connsiteX7" fmla="*/ 43169 w 43168"/>
                <a:gd name="connsiteY7" fmla="*/ 347887 h 369582"/>
                <a:gd name="connsiteX8" fmla="*/ 21632 w 43168"/>
                <a:gd name="connsiteY8" fmla="*/ 369583 h 369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68" h="369582">
                  <a:moveTo>
                    <a:pt x="21632" y="369583"/>
                  </a:moveTo>
                  <a:lnTo>
                    <a:pt x="21632" y="369583"/>
                  </a:lnTo>
                  <a:cubicBezTo>
                    <a:pt x="9707" y="369531"/>
                    <a:pt x="52" y="359848"/>
                    <a:pt x="0" y="347887"/>
                  </a:cubicBezTo>
                  <a:lnTo>
                    <a:pt x="0" y="21600"/>
                  </a:lnTo>
                  <a:cubicBezTo>
                    <a:pt x="52" y="9655"/>
                    <a:pt x="9722" y="0"/>
                    <a:pt x="21632" y="0"/>
                  </a:cubicBezTo>
                  <a:lnTo>
                    <a:pt x="21632" y="0"/>
                  </a:lnTo>
                  <a:cubicBezTo>
                    <a:pt x="33526" y="0"/>
                    <a:pt x="43169" y="9671"/>
                    <a:pt x="43169" y="21600"/>
                  </a:cubicBezTo>
                  <a:lnTo>
                    <a:pt x="43169" y="347887"/>
                  </a:lnTo>
                  <a:cubicBezTo>
                    <a:pt x="43169" y="359832"/>
                    <a:pt x="33542" y="369531"/>
                    <a:pt x="21632" y="369583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5" name="Freeform 12">
              <a:extLst>
                <a:ext uri="{FF2B5EF4-FFF2-40B4-BE49-F238E27FC236}">
                  <a16:creationId xmlns:a16="http://schemas.microsoft.com/office/drawing/2014/main" id="{957C3A59-B363-4B40-86E0-F275BABB3101}"/>
                </a:ext>
              </a:extLst>
            </p:cNvPr>
            <p:cNvSpPr/>
            <p:nvPr/>
          </p:nvSpPr>
          <p:spPr>
            <a:xfrm>
              <a:off x="2439919" y="2484584"/>
              <a:ext cx="58633" cy="242836"/>
            </a:xfrm>
            <a:custGeom>
              <a:avLst/>
              <a:gdLst>
                <a:gd name="connsiteX0" fmla="*/ 29317 w 58633"/>
                <a:gd name="connsiteY0" fmla="*/ 242836 h 242836"/>
                <a:gd name="connsiteX1" fmla="*/ 29317 w 58633"/>
                <a:gd name="connsiteY1" fmla="*/ 242836 h 242836"/>
                <a:gd name="connsiteX2" fmla="*/ 0 w 58633"/>
                <a:gd name="connsiteY2" fmla="*/ 213433 h 242836"/>
                <a:gd name="connsiteX3" fmla="*/ 0 w 58633"/>
                <a:gd name="connsiteY3" fmla="*/ 29403 h 242836"/>
                <a:gd name="connsiteX4" fmla="*/ 29317 w 58633"/>
                <a:gd name="connsiteY4" fmla="*/ 0 h 242836"/>
                <a:gd name="connsiteX5" fmla="*/ 29317 w 58633"/>
                <a:gd name="connsiteY5" fmla="*/ 0 h 242836"/>
                <a:gd name="connsiteX6" fmla="*/ 58634 w 58633"/>
                <a:gd name="connsiteY6" fmla="*/ 29403 h 242836"/>
                <a:gd name="connsiteX7" fmla="*/ 58634 w 58633"/>
                <a:gd name="connsiteY7" fmla="*/ 213433 h 242836"/>
                <a:gd name="connsiteX8" fmla="*/ 29317 w 58633"/>
                <a:gd name="connsiteY8" fmla="*/ 242836 h 24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33" h="242836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6" name="Freeform 13">
              <a:extLst>
                <a:ext uri="{FF2B5EF4-FFF2-40B4-BE49-F238E27FC236}">
                  <a16:creationId xmlns:a16="http://schemas.microsoft.com/office/drawing/2014/main" id="{12870D39-79F9-4679-911C-5F0D000557E4}"/>
                </a:ext>
              </a:extLst>
            </p:cNvPr>
            <p:cNvSpPr/>
            <p:nvPr/>
          </p:nvSpPr>
          <p:spPr>
            <a:xfrm>
              <a:off x="2438389" y="2773760"/>
              <a:ext cx="58633" cy="242836"/>
            </a:xfrm>
            <a:custGeom>
              <a:avLst/>
              <a:gdLst>
                <a:gd name="connsiteX0" fmla="*/ 29317 w 58633"/>
                <a:gd name="connsiteY0" fmla="*/ 242836 h 242836"/>
                <a:gd name="connsiteX1" fmla="*/ 29317 w 58633"/>
                <a:gd name="connsiteY1" fmla="*/ 242836 h 242836"/>
                <a:gd name="connsiteX2" fmla="*/ 0 w 58633"/>
                <a:gd name="connsiteY2" fmla="*/ 213433 h 242836"/>
                <a:gd name="connsiteX3" fmla="*/ 0 w 58633"/>
                <a:gd name="connsiteY3" fmla="*/ 29403 h 242836"/>
                <a:gd name="connsiteX4" fmla="*/ 29317 w 58633"/>
                <a:gd name="connsiteY4" fmla="*/ 0 h 242836"/>
                <a:gd name="connsiteX5" fmla="*/ 29317 w 58633"/>
                <a:gd name="connsiteY5" fmla="*/ 0 h 242836"/>
                <a:gd name="connsiteX6" fmla="*/ 58634 w 58633"/>
                <a:gd name="connsiteY6" fmla="*/ 29403 h 242836"/>
                <a:gd name="connsiteX7" fmla="*/ 58634 w 58633"/>
                <a:gd name="connsiteY7" fmla="*/ 213433 h 242836"/>
                <a:gd name="connsiteX8" fmla="*/ 29317 w 58633"/>
                <a:gd name="connsiteY8" fmla="*/ 242836 h 24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33" h="242836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17" name="Freeform 14">
              <a:extLst>
                <a:ext uri="{FF2B5EF4-FFF2-40B4-BE49-F238E27FC236}">
                  <a16:creationId xmlns:a16="http://schemas.microsoft.com/office/drawing/2014/main" id="{283D4E7F-BEBE-4DEB-9D9A-EE7D46231005}"/>
                </a:ext>
              </a:extLst>
            </p:cNvPr>
            <p:cNvSpPr/>
            <p:nvPr/>
          </p:nvSpPr>
          <p:spPr>
            <a:xfrm>
              <a:off x="2444566" y="2251929"/>
              <a:ext cx="46299" cy="139116"/>
            </a:xfrm>
            <a:custGeom>
              <a:avLst/>
              <a:gdLst>
                <a:gd name="connsiteX0" fmla="*/ 23150 w 46299"/>
                <a:gd name="connsiteY0" fmla="*/ 139117 h 139116"/>
                <a:gd name="connsiteX1" fmla="*/ 23150 w 46299"/>
                <a:gd name="connsiteY1" fmla="*/ 139117 h 139116"/>
                <a:gd name="connsiteX2" fmla="*/ 0 w 46299"/>
                <a:gd name="connsiteY2" fmla="*/ 116089 h 139116"/>
                <a:gd name="connsiteX3" fmla="*/ 0 w 46299"/>
                <a:gd name="connsiteY3" fmla="*/ 23123 h 139116"/>
                <a:gd name="connsiteX4" fmla="*/ 23150 w 46299"/>
                <a:gd name="connsiteY4" fmla="*/ 0 h 139116"/>
                <a:gd name="connsiteX5" fmla="*/ 23150 w 46299"/>
                <a:gd name="connsiteY5" fmla="*/ 0 h 139116"/>
                <a:gd name="connsiteX6" fmla="*/ 46300 w 46299"/>
                <a:gd name="connsiteY6" fmla="*/ 23123 h 139116"/>
                <a:gd name="connsiteX7" fmla="*/ 46300 w 46299"/>
                <a:gd name="connsiteY7" fmla="*/ 116089 h 139116"/>
                <a:gd name="connsiteX8" fmla="*/ 23150 w 46299"/>
                <a:gd name="connsiteY8" fmla="*/ 139117 h 13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299" h="139116">
                  <a:moveTo>
                    <a:pt x="23150" y="139117"/>
                  </a:moveTo>
                  <a:lnTo>
                    <a:pt x="23150" y="139117"/>
                  </a:lnTo>
                  <a:cubicBezTo>
                    <a:pt x="10438" y="139117"/>
                    <a:pt x="104" y="128838"/>
                    <a:pt x="0" y="116089"/>
                  </a:cubicBezTo>
                  <a:lnTo>
                    <a:pt x="0" y="23123"/>
                  </a:lnTo>
                  <a:cubicBezTo>
                    <a:pt x="52" y="10337"/>
                    <a:pt x="10402" y="0"/>
                    <a:pt x="23150" y="0"/>
                  </a:cubicBezTo>
                  <a:lnTo>
                    <a:pt x="23150" y="0"/>
                  </a:lnTo>
                  <a:cubicBezTo>
                    <a:pt x="35898" y="0"/>
                    <a:pt x="46247" y="10337"/>
                    <a:pt x="46300" y="23123"/>
                  </a:cubicBezTo>
                  <a:lnTo>
                    <a:pt x="46300" y="116089"/>
                  </a:lnTo>
                  <a:cubicBezTo>
                    <a:pt x="46196" y="128838"/>
                    <a:pt x="35861" y="139117"/>
                    <a:pt x="23150" y="139117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18" name="Graphic 5">
            <a:extLst>
              <a:ext uri="{FF2B5EF4-FFF2-40B4-BE49-F238E27FC236}">
                <a16:creationId xmlns:a16="http://schemas.microsoft.com/office/drawing/2014/main" id="{BA296E6F-3E42-4634-ACBF-1C7329A700DC}"/>
              </a:ext>
            </a:extLst>
          </p:cNvPr>
          <p:cNvGrpSpPr/>
          <p:nvPr userDrawn="1"/>
        </p:nvGrpSpPr>
        <p:grpSpPr>
          <a:xfrm rot="1553741">
            <a:off x="523410" y="3351679"/>
            <a:ext cx="2242753" cy="4420309"/>
            <a:chOff x="2438389" y="1835149"/>
            <a:chExt cx="1617351" cy="3187700"/>
          </a:xfrm>
          <a:solidFill>
            <a:schemeClr val="accent1"/>
          </a:solidFill>
        </p:grpSpPr>
        <p:sp>
          <p:nvSpPr>
            <p:cNvPr id="19" name="Freeform 9">
              <a:extLst>
                <a:ext uri="{FF2B5EF4-FFF2-40B4-BE49-F238E27FC236}">
                  <a16:creationId xmlns:a16="http://schemas.microsoft.com/office/drawing/2014/main" id="{DE34E4C8-595C-4C28-B83F-514E5A19AE53}"/>
                </a:ext>
              </a:extLst>
            </p:cNvPr>
            <p:cNvSpPr/>
            <p:nvPr/>
          </p:nvSpPr>
          <p:spPr>
            <a:xfrm>
              <a:off x="2467705" y="1835149"/>
              <a:ext cx="1560236" cy="3187700"/>
            </a:xfrm>
            <a:custGeom>
              <a:avLst/>
              <a:gdLst>
                <a:gd name="connsiteX0" fmla="*/ 238425 w 1560243"/>
                <a:gd name="connsiteY0" fmla="*/ 0 h 3187700"/>
                <a:gd name="connsiteX1" fmla="*/ 1321819 w 1560243"/>
                <a:gd name="connsiteY1" fmla="*/ 0 h 3187700"/>
                <a:gd name="connsiteX2" fmla="*/ 1560244 w 1560243"/>
                <a:gd name="connsiteY2" fmla="*/ 239125 h 3187700"/>
                <a:gd name="connsiteX3" fmla="*/ 1560244 w 1560243"/>
                <a:gd name="connsiteY3" fmla="*/ 2948480 h 3187700"/>
                <a:gd name="connsiteX4" fmla="*/ 1321914 w 1560243"/>
                <a:gd name="connsiteY4" fmla="*/ 3187700 h 3187700"/>
                <a:gd name="connsiteX5" fmla="*/ 1321819 w 1560243"/>
                <a:gd name="connsiteY5" fmla="*/ 3187700 h 3187700"/>
                <a:gd name="connsiteX6" fmla="*/ 238425 w 1560243"/>
                <a:gd name="connsiteY6" fmla="*/ 3187700 h 3187700"/>
                <a:gd name="connsiteX7" fmla="*/ 0 w 1560243"/>
                <a:gd name="connsiteY7" fmla="*/ 2948480 h 3187700"/>
                <a:gd name="connsiteX8" fmla="*/ 0 w 1560243"/>
                <a:gd name="connsiteY8" fmla="*/ 239220 h 3187700"/>
                <a:gd name="connsiteX9" fmla="*/ 238425 w 1560243"/>
                <a:gd name="connsiteY9" fmla="*/ 0 h 318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0243" h="3187700">
                  <a:moveTo>
                    <a:pt x="238425" y="0"/>
                  </a:moveTo>
                  <a:lnTo>
                    <a:pt x="1321819" y="0"/>
                  </a:lnTo>
                  <a:cubicBezTo>
                    <a:pt x="1453497" y="0"/>
                    <a:pt x="1560244" y="107060"/>
                    <a:pt x="1560244" y="239125"/>
                  </a:cubicBezTo>
                  <a:lnTo>
                    <a:pt x="1560244" y="2948480"/>
                  </a:lnTo>
                  <a:cubicBezTo>
                    <a:pt x="1560296" y="3080545"/>
                    <a:pt x="1453592" y="3187647"/>
                    <a:pt x="1321914" y="3187700"/>
                  </a:cubicBezTo>
                  <a:cubicBezTo>
                    <a:pt x="1321882" y="3187700"/>
                    <a:pt x="1321851" y="3187700"/>
                    <a:pt x="1321819" y="3187700"/>
                  </a:cubicBezTo>
                  <a:lnTo>
                    <a:pt x="238425" y="3187700"/>
                  </a:lnTo>
                  <a:cubicBezTo>
                    <a:pt x="106731" y="3187648"/>
                    <a:pt x="0" y="3080560"/>
                    <a:pt x="0" y="2948480"/>
                  </a:cubicBezTo>
                  <a:lnTo>
                    <a:pt x="0" y="239220"/>
                  </a:lnTo>
                  <a:cubicBezTo>
                    <a:pt x="0" y="107140"/>
                    <a:pt x="106731" y="53"/>
                    <a:pt x="23842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0" name="Freeform 10">
              <a:extLst>
                <a:ext uri="{FF2B5EF4-FFF2-40B4-BE49-F238E27FC236}">
                  <a16:creationId xmlns:a16="http://schemas.microsoft.com/office/drawing/2014/main" id="{A5D8E906-EAC9-47A7-AC3C-77BFBEF48014}"/>
                </a:ext>
              </a:extLst>
            </p:cNvPr>
            <p:cNvSpPr/>
            <p:nvPr/>
          </p:nvSpPr>
          <p:spPr>
            <a:xfrm>
              <a:off x="2564289" y="1932018"/>
              <a:ext cx="1367164" cy="2994344"/>
            </a:xfrm>
            <a:custGeom>
              <a:avLst/>
              <a:gdLst>
                <a:gd name="connsiteX0" fmla="*/ 1367170 w 1367170"/>
                <a:gd name="connsiteY0" fmla="*/ 142257 h 2994344"/>
                <a:gd name="connsiteX1" fmla="*/ 1367170 w 1367170"/>
                <a:gd name="connsiteY1" fmla="*/ 2851612 h 2994344"/>
                <a:gd name="connsiteX2" fmla="*/ 1224855 w 1367170"/>
                <a:gd name="connsiteY2" fmla="*/ 2994345 h 2994344"/>
                <a:gd name="connsiteX3" fmla="*/ 141840 w 1367170"/>
                <a:gd name="connsiteY3" fmla="*/ 2994345 h 2994344"/>
                <a:gd name="connsiteX4" fmla="*/ 0 w 1367170"/>
                <a:gd name="connsiteY4" fmla="*/ 2851612 h 2994344"/>
                <a:gd name="connsiteX5" fmla="*/ 0 w 1367170"/>
                <a:gd name="connsiteY5" fmla="*/ 142257 h 2994344"/>
                <a:gd name="connsiteX6" fmla="*/ 142315 w 1367170"/>
                <a:gd name="connsiteY6" fmla="*/ 0 h 2994344"/>
                <a:gd name="connsiteX7" fmla="*/ 267836 w 1367170"/>
                <a:gd name="connsiteY7" fmla="*/ 0 h 2994344"/>
                <a:gd name="connsiteX8" fmla="*/ 294028 w 1367170"/>
                <a:gd name="connsiteY8" fmla="*/ 26257 h 2994344"/>
                <a:gd name="connsiteX9" fmla="*/ 294022 w 1367170"/>
                <a:gd name="connsiteY9" fmla="*/ 26834 h 2994344"/>
                <a:gd name="connsiteX10" fmla="*/ 294022 w 1367170"/>
                <a:gd name="connsiteY10" fmla="*/ 26834 h 2994344"/>
                <a:gd name="connsiteX11" fmla="*/ 376944 w 1367170"/>
                <a:gd name="connsiteY11" fmla="*/ 109333 h 2994344"/>
                <a:gd name="connsiteX12" fmla="*/ 993641 w 1367170"/>
                <a:gd name="connsiteY12" fmla="*/ 109333 h 2994344"/>
                <a:gd name="connsiteX13" fmla="*/ 1076184 w 1367170"/>
                <a:gd name="connsiteY13" fmla="*/ 26834 h 2994344"/>
                <a:gd name="connsiteX14" fmla="*/ 1076184 w 1367170"/>
                <a:gd name="connsiteY14" fmla="*/ 26834 h 2994344"/>
                <a:gd name="connsiteX15" fmla="*/ 1102370 w 1367170"/>
                <a:gd name="connsiteY15" fmla="*/ 476 h 2994344"/>
                <a:gd name="connsiteX16" fmla="*/ 1225709 w 1367170"/>
                <a:gd name="connsiteY16" fmla="*/ 476 h 2994344"/>
                <a:gd name="connsiteX17" fmla="*/ 1367170 w 1367170"/>
                <a:gd name="connsiteY17" fmla="*/ 142257 h 299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7170" h="2994344">
                  <a:moveTo>
                    <a:pt x="1367170" y="142257"/>
                  </a:moveTo>
                  <a:lnTo>
                    <a:pt x="1367170" y="2851612"/>
                  </a:lnTo>
                  <a:cubicBezTo>
                    <a:pt x="1367170" y="2930441"/>
                    <a:pt x="1303453" y="2994345"/>
                    <a:pt x="1224855" y="2994345"/>
                  </a:cubicBezTo>
                  <a:lnTo>
                    <a:pt x="141840" y="2994345"/>
                  </a:lnTo>
                  <a:cubicBezTo>
                    <a:pt x="63427" y="2994082"/>
                    <a:pt x="0" y="2930255"/>
                    <a:pt x="0" y="2851612"/>
                  </a:cubicBezTo>
                  <a:lnTo>
                    <a:pt x="0" y="142257"/>
                  </a:lnTo>
                  <a:cubicBezTo>
                    <a:pt x="261" y="63614"/>
                    <a:pt x="63901" y="0"/>
                    <a:pt x="142315" y="0"/>
                  </a:cubicBezTo>
                  <a:lnTo>
                    <a:pt x="267836" y="0"/>
                  </a:lnTo>
                  <a:cubicBezTo>
                    <a:pt x="282298" y="-3"/>
                    <a:pt x="294025" y="11752"/>
                    <a:pt x="294028" y="26257"/>
                  </a:cubicBezTo>
                  <a:cubicBezTo>
                    <a:pt x="294028" y="26449"/>
                    <a:pt x="294026" y="26641"/>
                    <a:pt x="294022" y="26834"/>
                  </a:cubicBezTo>
                  <a:lnTo>
                    <a:pt x="294022" y="26834"/>
                  </a:lnTo>
                  <a:cubicBezTo>
                    <a:pt x="294283" y="72548"/>
                    <a:pt x="331363" y="109439"/>
                    <a:pt x="376944" y="109333"/>
                  </a:cubicBezTo>
                  <a:lnTo>
                    <a:pt x="993641" y="109333"/>
                  </a:lnTo>
                  <a:cubicBezTo>
                    <a:pt x="1039074" y="109230"/>
                    <a:pt x="1075923" y="72400"/>
                    <a:pt x="1076184" y="26834"/>
                  </a:cubicBezTo>
                  <a:lnTo>
                    <a:pt x="1076184" y="26834"/>
                  </a:lnTo>
                  <a:cubicBezTo>
                    <a:pt x="1076184" y="12314"/>
                    <a:pt x="1087892" y="528"/>
                    <a:pt x="1102370" y="476"/>
                  </a:cubicBezTo>
                  <a:lnTo>
                    <a:pt x="1225709" y="476"/>
                  </a:lnTo>
                  <a:cubicBezTo>
                    <a:pt x="1303605" y="943"/>
                    <a:pt x="1366652" y="64133"/>
                    <a:pt x="1367170" y="142257"/>
                  </a:cubicBezTo>
                  <a:close/>
                </a:path>
              </a:pathLst>
            </a:custGeom>
            <a:solidFill>
              <a:srgbClr val="F2F4F3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1" name="Freeform 11">
              <a:extLst>
                <a:ext uri="{FF2B5EF4-FFF2-40B4-BE49-F238E27FC236}">
                  <a16:creationId xmlns:a16="http://schemas.microsoft.com/office/drawing/2014/main" id="{AEE0F8BA-3E34-47EF-B9EB-DD5306F55469}"/>
                </a:ext>
              </a:extLst>
            </p:cNvPr>
            <p:cNvSpPr/>
            <p:nvPr/>
          </p:nvSpPr>
          <p:spPr>
            <a:xfrm>
              <a:off x="4012572" y="2571270"/>
              <a:ext cx="43168" cy="369582"/>
            </a:xfrm>
            <a:custGeom>
              <a:avLst/>
              <a:gdLst>
                <a:gd name="connsiteX0" fmla="*/ 21632 w 43168"/>
                <a:gd name="connsiteY0" fmla="*/ 369583 h 369582"/>
                <a:gd name="connsiteX1" fmla="*/ 21632 w 43168"/>
                <a:gd name="connsiteY1" fmla="*/ 369583 h 369582"/>
                <a:gd name="connsiteX2" fmla="*/ 0 w 43168"/>
                <a:gd name="connsiteY2" fmla="*/ 347887 h 369582"/>
                <a:gd name="connsiteX3" fmla="*/ 0 w 43168"/>
                <a:gd name="connsiteY3" fmla="*/ 21600 h 369582"/>
                <a:gd name="connsiteX4" fmla="*/ 21632 w 43168"/>
                <a:gd name="connsiteY4" fmla="*/ 0 h 369582"/>
                <a:gd name="connsiteX5" fmla="*/ 21632 w 43168"/>
                <a:gd name="connsiteY5" fmla="*/ 0 h 369582"/>
                <a:gd name="connsiteX6" fmla="*/ 43169 w 43168"/>
                <a:gd name="connsiteY6" fmla="*/ 21600 h 369582"/>
                <a:gd name="connsiteX7" fmla="*/ 43169 w 43168"/>
                <a:gd name="connsiteY7" fmla="*/ 347887 h 369582"/>
                <a:gd name="connsiteX8" fmla="*/ 21632 w 43168"/>
                <a:gd name="connsiteY8" fmla="*/ 369583 h 369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68" h="369582">
                  <a:moveTo>
                    <a:pt x="21632" y="369583"/>
                  </a:moveTo>
                  <a:lnTo>
                    <a:pt x="21632" y="369583"/>
                  </a:lnTo>
                  <a:cubicBezTo>
                    <a:pt x="9707" y="369531"/>
                    <a:pt x="52" y="359848"/>
                    <a:pt x="0" y="347887"/>
                  </a:cubicBezTo>
                  <a:lnTo>
                    <a:pt x="0" y="21600"/>
                  </a:lnTo>
                  <a:cubicBezTo>
                    <a:pt x="52" y="9655"/>
                    <a:pt x="9722" y="0"/>
                    <a:pt x="21632" y="0"/>
                  </a:cubicBezTo>
                  <a:lnTo>
                    <a:pt x="21632" y="0"/>
                  </a:lnTo>
                  <a:cubicBezTo>
                    <a:pt x="33526" y="0"/>
                    <a:pt x="43169" y="9671"/>
                    <a:pt x="43169" y="21600"/>
                  </a:cubicBezTo>
                  <a:lnTo>
                    <a:pt x="43169" y="347887"/>
                  </a:lnTo>
                  <a:cubicBezTo>
                    <a:pt x="43169" y="359832"/>
                    <a:pt x="33542" y="369531"/>
                    <a:pt x="21632" y="369583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2" name="Freeform 12">
              <a:extLst>
                <a:ext uri="{FF2B5EF4-FFF2-40B4-BE49-F238E27FC236}">
                  <a16:creationId xmlns:a16="http://schemas.microsoft.com/office/drawing/2014/main" id="{2F60FFD2-90FA-4137-AC70-4A39DC9D1282}"/>
                </a:ext>
              </a:extLst>
            </p:cNvPr>
            <p:cNvSpPr/>
            <p:nvPr/>
          </p:nvSpPr>
          <p:spPr>
            <a:xfrm>
              <a:off x="2439919" y="2484584"/>
              <a:ext cx="58633" cy="242836"/>
            </a:xfrm>
            <a:custGeom>
              <a:avLst/>
              <a:gdLst>
                <a:gd name="connsiteX0" fmla="*/ 29317 w 58633"/>
                <a:gd name="connsiteY0" fmla="*/ 242836 h 242836"/>
                <a:gd name="connsiteX1" fmla="*/ 29317 w 58633"/>
                <a:gd name="connsiteY1" fmla="*/ 242836 h 242836"/>
                <a:gd name="connsiteX2" fmla="*/ 0 w 58633"/>
                <a:gd name="connsiteY2" fmla="*/ 213433 h 242836"/>
                <a:gd name="connsiteX3" fmla="*/ 0 w 58633"/>
                <a:gd name="connsiteY3" fmla="*/ 29403 h 242836"/>
                <a:gd name="connsiteX4" fmla="*/ 29317 w 58633"/>
                <a:gd name="connsiteY4" fmla="*/ 0 h 242836"/>
                <a:gd name="connsiteX5" fmla="*/ 29317 w 58633"/>
                <a:gd name="connsiteY5" fmla="*/ 0 h 242836"/>
                <a:gd name="connsiteX6" fmla="*/ 58634 w 58633"/>
                <a:gd name="connsiteY6" fmla="*/ 29403 h 242836"/>
                <a:gd name="connsiteX7" fmla="*/ 58634 w 58633"/>
                <a:gd name="connsiteY7" fmla="*/ 213433 h 242836"/>
                <a:gd name="connsiteX8" fmla="*/ 29317 w 58633"/>
                <a:gd name="connsiteY8" fmla="*/ 242836 h 24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33" h="242836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3" name="Freeform 13">
              <a:extLst>
                <a:ext uri="{FF2B5EF4-FFF2-40B4-BE49-F238E27FC236}">
                  <a16:creationId xmlns:a16="http://schemas.microsoft.com/office/drawing/2014/main" id="{07B91DCF-ADBC-4AB7-842E-4B346F2086C5}"/>
                </a:ext>
              </a:extLst>
            </p:cNvPr>
            <p:cNvSpPr/>
            <p:nvPr/>
          </p:nvSpPr>
          <p:spPr>
            <a:xfrm>
              <a:off x="2438389" y="2773760"/>
              <a:ext cx="58633" cy="242836"/>
            </a:xfrm>
            <a:custGeom>
              <a:avLst/>
              <a:gdLst>
                <a:gd name="connsiteX0" fmla="*/ 29317 w 58633"/>
                <a:gd name="connsiteY0" fmla="*/ 242836 h 242836"/>
                <a:gd name="connsiteX1" fmla="*/ 29317 w 58633"/>
                <a:gd name="connsiteY1" fmla="*/ 242836 h 242836"/>
                <a:gd name="connsiteX2" fmla="*/ 0 w 58633"/>
                <a:gd name="connsiteY2" fmla="*/ 213433 h 242836"/>
                <a:gd name="connsiteX3" fmla="*/ 0 w 58633"/>
                <a:gd name="connsiteY3" fmla="*/ 29403 h 242836"/>
                <a:gd name="connsiteX4" fmla="*/ 29317 w 58633"/>
                <a:gd name="connsiteY4" fmla="*/ 0 h 242836"/>
                <a:gd name="connsiteX5" fmla="*/ 29317 w 58633"/>
                <a:gd name="connsiteY5" fmla="*/ 0 h 242836"/>
                <a:gd name="connsiteX6" fmla="*/ 58634 w 58633"/>
                <a:gd name="connsiteY6" fmla="*/ 29403 h 242836"/>
                <a:gd name="connsiteX7" fmla="*/ 58634 w 58633"/>
                <a:gd name="connsiteY7" fmla="*/ 213433 h 242836"/>
                <a:gd name="connsiteX8" fmla="*/ 29317 w 58633"/>
                <a:gd name="connsiteY8" fmla="*/ 242836 h 24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33" h="242836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4" name="Freeform 14">
              <a:extLst>
                <a:ext uri="{FF2B5EF4-FFF2-40B4-BE49-F238E27FC236}">
                  <a16:creationId xmlns:a16="http://schemas.microsoft.com/office/drawing/2014/main" id="{1178C674-432F-4471-AC06-1D98433C2509}"/>
                </a:ext>
              </a:extLst>
            </p:cNvPr>
            <p:cNvSpPr/>
            <p:nvPr/>
          </p:nvSpPr>
          <p:spPr>
            <a:xfrm>
              <a:off x="2444566" y="2251929"/>
              <a:ext cx="46299" cy="139116"/>
            </a:xfrm>
            <a:custGeom>
              <a:avLst/>
              <a:gdLst>
                <a:gd name="connsiteX0" fmla="*/ 23150 w 46299"/>
                <a:gd name="connsiteY0" fmla="*/ 139117 h 139116"/>
                <a:gd name="connsiteX1" fmla="*/ 23150 w 46299"/>
                <a:gd name="connsiteY1" fmla="*/ 139117 h 139116"/>
                <a:gd name="connsiteX2" fmla="*/ 0 w 46299"/>
                <a:gd name="connsiteY2" fmla="*/ 116089 h 139116"/>
                <a:gd name="connsiteX3" fmla="*/ 0 w 46299"/>
                <a:gd name="connsiteY3" fmla="*/ 23123 h 139116"/>
                <a:gd name="connsiteX4" fmla="*/ 23150 w 46299"/>
                <a:gd name="connsiteY4" fmla="*/ 0 h 139116"/>
                <a:gd name="connsiteX5" fmla="*/ 23150 w 46299"/>
                <a:gd name="connsiteY5" fmla="*/ 0 h 139116"/>
                <a:gd name="connsiteX6" fmla="*/ 46300 w 46299"/>
                <a:gd name="connsiteY6" fmla="*/ 23123 h 139116"/>
                <a:gd name="connsiteX7" fmla="*/ 46300 w 46299"/>
                <a:gd name="connsiteY7" fmla="*/ 116089 h 139116"/>
                <a:gd name="connsiteX8" fmla="*/ 23150 w 46299"/>
                <a:gd name="connsiteY8" fmla="*/ 139117 h 13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299" h="139116">
                  <a:moveTo>
                    <a:pt x="23150" y="139117"/>
                  </a:moveTo>
                  <a:lnTo>
                    <a:pt x="23150" y="139117"/>
                  </a:lnTo>
                  <a:cubicBezTo>
                    <a:pt x="10438" y="139117"/>
                    <a:pt x="104" y="128838"/>
                    <a:pt x="0" y="116089"/>
                  </a:cubicBezTo>
                  <a:lnTo>
                    <a:pt x="0" y="23123"/>
                  </a:lnTo>
                  <a:cubicBezTo>
                    <a:pt x="52" y="10337"/>
                    <a:pt x="10402" y="0"/>
                    <a:pt x="23150" y="0"/>
                  </a:cubicBezTo>
                  <a:lnTo>
                    <a:pt x="23150" y="0"/>
                  </a:lnTo>
                  <a:cubicBezTo>
                    <a:pt x="35898" y="0"/>
                    <a:pt x="46247" y="10337"/>
                    <a:pt x="46300" y="23123"/>
                  </a:cubicBezTo>
                  <a:lnTo>
                    <a:pt x="46300" y="116089"/>
                  </a:lnTo>
                  <a:cubicBezTo>
                    <a:pt x="46196" y="128838"/>
                    <a:pt x="35861" y="139117"/>
                    <a:pt x="23150" y="139117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grpSp>
        <p:nvGrpSpPr>
          <p:cNvPr id="25" name="Graphic 5">
            <a:extLst>
              <a:ext uri="{FF2B5EF4-FFF2-40B4-BE49-F238E27FC236}">
                <a16:creationId xmlns:a16="http://schemas.microsoft.com/office/drawing/2014/main" id="{E4DB5EE7-CC4E-4D05-BD45-3F7990CC69F7}"/>
              </a:ext>
            </a:extLst>
          </p:cNvPr>
          <p:cNvGrpSpPr/>
          <p:nvPr userDrawn="1"/>
        </p:nvGrpSpPr>
        <p:grpSpPr>
          <a:xfrm rot="1553741">
            <a:off x="3526514" y="3062492"/>
            <a:ext cx="2242753" cy="4420309"/>
            <a:chOff x="2438389" y="1835149"/>
            <a:chExt cx="1617351" cy="3187700"/>
          </a:xfrm>
          <a:solidFill>
            <a:schemeClr val="accent1"/>
          </a:solidFill>
        </p:grpSpPr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D655FC8D-9E75-489A-A2B6-0BB433E6369C}"/>
                </a:ext>
              </a:extLst>
            </p:cNvPr>
            <p:cNvSpPr/>
            <p:nvPr/>
          </p:nvSpPr>
          <p:spPr>
            <a:xfrm>
              <a:off x="2467705" y="1835149"/>
              <a:ext cx="1560236" cy="3187700"/>
            </a:xfrm>
            <a:custGeom>
              <a:avLst/>
              <a:gdLst>
                <a:gd name="connsiteX0" fmla="*/ 238425 w 1560243"/>
                <a:gd name="connsiteY0" fmla="*/ 0 h 3187700"/>
                <a:gd name="connsiteX1" fmla="*/ 1321819 w 1560243"/>
                <a:gd name="connsiteY1" fmla="*/ 0 h 3187700"/>
                <a:gd name="connsiteX2" fmla="*/ 1560244 w 1560243"/>
                <a:gd name="connsiteY2" fmla="*/ 239125 h 3187700"/>
                <a:gd name="connsiteX3" fmla="*/ 1560244 w 1560243"/>
                <a:gd name="connsiteY3" fmla="*/ 2948480 h 3187700"/>
                <a:gd name="connsiteX4" fmla="*/ 1321914 w 1560243"/>
                <a:gd name="connsiteY4" fmla="*/ 3187700 h 3187700"/>
                <a:gd name="connsiteX5" fmla="*/ 1321819 w 1560243"/>
                <a:gd name="connsiteY5" fmla="*/ 3187700 h 3187700"/>
                <a:gd name="connsiteX6" fmla="*/ 238425 w 1560243"/>
                <a:gd name="connsiteY6" fmla="*/ 3187700 h 3187700"/>
                <a:gd name="connsiteX7" fmla="*/ 0 w 1560243"/>
                <a:gd name="connsiteY7" fmla="*/ 2948480 h 3187700"/>
                <a:gd name="connsiteX8" fmla="*/ 0 w 1560243"/>
                <a:gd name="connsiteY8" fmla="*/ 239220 h 3187700"/>
                <a:gd name="connsiteX9" fmla="*/ 238425 w 1560243"/>
                <a:gd name="connsiteY9" fmla="*/ 0 h 3187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60243" h="3187700">
                  <a:moveTo>
                    <a:pt x="238425" y="0"/>
                  </a:moveTo>
                  <a:lnTo>
                    <a:pt x="1321819" y="0"/>
                  </a:lnTo>
                  <a:cubicBezTo>
                    <a:pt x="1453497" y="0"/>
                    <a:pt x="1560244" y="107060"/>
                    <a:pt x="1560244" y="239125"/>
                  </a:cubicBezTo>
                  <a:lnTo>
                    <a:pt x="1560244" y="2948480"/>
                  </a:lnTo>
                  <a:cubicBezTo>
                    <a:pt x="1560296" y="3080545"/>
                    <a:pt x="1453592" y="3187647"/>
                    <a:pt x="1321914" y="3187700"/>
                  </a:cubicBezTo>
                  <a:cubicBezTo>
                    <a:pt x="1321882" y="3187700"/>
                    <a:pt x="1321851" y="3187700"/>
                    <a:pt x="1321819" y="3187700"/>
                  </a:cubicBezTo>
                  <a:lnTo>
                    <a:pt x="238425" y="3187700"/>
                  </a:lnTo>
                  <a:cubicBezTo>
                    <a:pt x="106731" y="3187648"/>
                    <a:pt x="0" y="3080560"/>
                    <a:pt x="0" y="2948480"/>
                  </a:cubicBezTo>
                  <a:lnTo>
                    <a:pt x="0" y="239220"/>
                  </a:lnTo>
                  <a:cubicBezTo>
                    <a:pt x="0" y="107140"/>
                    <a:pt x="106731" y="53"/>
                    <a:pt x="238425" y="0"/>
                  </a:cubicBez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7" name="Freeform 10">
              <a:extLst>
                <a:ext uri="{FF2B5EF4-FFF2-40B4-BE49-F238E27FC236}">
                  <a16:creationId xmlns:a16="http://schemas.microsoft.com/office/drawing/2014/main" id="{9E49B6DE-8B52-4F65-9B20-7981D978F893}"/>
                </a:ext>
              </a:extLst>
            </p:cNvPr>
            <p:cNvSpPr/>
            <p:nvPr/>
          </p:nvSpPr>
          <p:spPr>
            <a:xfrm>
              <a:off x="2564289" y="1932018"/>
              <a:ext cx="1367164" cy="2994344"/>
            </a:xfrm>
            <a:custGeom>
              <a:avLst/>
              <a:gdLst>
                <a:gd name="connsiteX0" fmla="*/ 1367170 w 1367170"/>
                <a:gd name="connsiteY0" fmla="*/ 142257 h 2994344"/>
                <a:gd name="connsiteX1" fmla="*/ 1367170 w 1367170"/>
                <a:gd name="connsiteY1" fmla="*/ 2851612 h 2994344"/>
                <a:gd name="connsiteX2" fmla="*/ 1224855 w 1367170"/>
                <a:gd name="connsiteY2" fmla="*/ 2994345 h 2994344"/>
                <a:gd name="connsiteX3" fmla="*/ 141840 w 1367170"/>
                <a:gd name="connsiteY3" fmla="*/ 2994345 h 2994344"/>
                <a:gd name="connsiteX4" fmla="*/ 0 w 1367170"/>
                <a:gd name="connsiteY4" fmla="*/ 2851612 h 2994344"/>
                <a:gd name="connsiteX5" fmla="*/ 0 w 1367170"/>
                <a:gd name="connsiteY5" fmla="*/ 142257 h 2994344"/>
                <a:gd name="connsiteX6" fmla="*/ 142315 w 1367170"/>
                <a:gd name="connsiteY6" fmla="*/ 0 h 2994344"/>
                <a:gd name="connsiteX7" fmla="*/ 267836 w 1367170"/>
                <a:gd name="connsiteY7" fmla="*/ 0 h 2994344"/>
                <a:gd name="connsiteX8" fmla="*/ 294028 w 1367170"/>
                <a:gd name="connsiteY8" fmla="*/ 26257 h 2994344"/>
                <a:gd name="connsiteX9" fmla="*/ 294022 w 1367170"/>
                <a:gd name="connsiteY9" fmla="*/ 26834 h 2994344"/>
                <a:gd name="connsiteX10" fmla="*/ 294022 w 1367170"/>
                <a:gd name="connsiteY10" fmla="*/ 26834 h 2994344"/>
                <a:gd name="connsiteX11" fmla="*/ 376944 w 1367170"/>
                <a:gd name="connsiteY11" fmla="*/ 109333 h 2994344"/>
                <a:gd name="connsiteX12" fmla="*/ 993641 w 1367170"/>
                <a:gd name="connsiteY12" fmla="*/ 109333 h 2994344"/>
                <a:gd name="connsiteX13" fmla="*/ 1076184 w 1367170"/>
                <a:gd name="connsiteY13" fmla="*/ 26834 h 2994344"/>
                <a:gd name="connsiteX14" fmla="*/ 1076184 w 1367170"/>
                <a:gd name="connsiteY14" fmla="*/ 26834 h 2994344"/>
                <a:gd name="connsiteX15" fmla="*/ 1102370 w 1367170"/>
                <a:gd name="connsiteY15" fmla="*/ 476 h 2994344"/>
                <a:gd name="connsiteX16" fmla="*/ 1225709 w 1367170"/>
                <a:gd name="connsiteY16" fmla="*/ 476 h 2994344"/>
                <a:gd name="connsiteX17" fmla="*/ 1367170 w 1367170"/>
                <a:gd name="connsiteY17" fmla="*/ 142257 h 2994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367170" h="2994344">
                  <a:moveTo>
                    <a:pt x="1367170" y="142257"/>
                  </a:moveTo>
                  <a:lnTo>
                    <a:pt x="1367170" y="2851612"/>
                  </a:lnTo>
                  <a:cubicBezTo>
                    <a:pt x="1367170" y="2930441"/>
                    <a:pt x="1303453" y="2994345"/>
                    <a:pt x="1224855" y="2994345"/>
                  </a:cubicBezTo>
                  <a:lnTo>
                    <a:pt x="141840" y="2994345"/>
                  </a:lnTo>
                  <a:cubicBezTo>
                    <a:pt x="63427" y="2994082"/>
                    <a:pt x="0" y="2930255"/>
                    <a:pt x="0" y="2851612"/>
                  </a:cubicBezTo>
                  <a:lnTo>
                    <a:pt x="0" y="142257"/>
                  </a:lnTo>
                  <a:cubicBezTo>
                    <a:pt x="261" y="63614"/>
                    <a:pt x="63901" y="0"/>
                    <a:pt x="142315" y="0"/>
                  </a:cubicBezTo>
                  <a:lnTo>
                    <a:pt x="267836" y="0"/>
                  </a:lnTo>
                  <a:cubicBezTo>
                    <a:pt x="282298" y="-3"/>
                    <a:pt x="294025" y="11752"/>
                    <a:pt x="294028" y="26257"/>
                  </a:cubicBezTo>
                  <a:cubicBezTo>
                    <a:pt x="294028" y="26449"/>
                    <a:pt x="294026" y="26641"/>
                    <a:pt x="294022" y="26834"/>
                  </a:cubicBezTo>
                  <a:lnTo>
                    <a:pt x="294022" y="26834"/>
                  </a:lnTo>
                  <a:cubicBezTo>
                    <a:pt x="294283" y="72548"/>
                    <a:pt x="331363" y="109439"/>
                    <a:pt x="376944" y="109333"/>
                  </a:cubicBezTo>
                  <a:lnTo>
                    <a:pt x="993641" y="109333"/>
                  </a:lnTo>
                  <a:cubicBezTo>
                    <a:pt x="1039074" y="109230"/>
                    <a:pt x="1075923" y="72400"/>
                    <a:pt x="1076184" y="26834"/>
                  </a:cubicBezTo>
                  <a:lnTo>
                    <a:pt x="1076184" y="26834"/>
                  </a:lnTo>
                  <a:cubicBezTo>
                    <a:pt x="1076184" y="12314"/>
                    <a:pt x="1087892" y="528"/>
                    <a:pt x="1102370" y="476"/>
                  </a:cubicBezTo>
                  <a:lnTo>
                    <a:pt x="1225709" y="476"/>
                  </a:lnTo>
                  <a:cubicBezTo>
                    <a:pt x="1303605" y="943"/>
                    <a:pt x="1366652" y="64133"/>
                    <a:pt x="1367170" y="142257"/>
                  </a:cubicBezTo>
                  <a:close/>
                </a:path>
              </a:pathLst>
            </a:custGeom>
            <a:solidFill>
              <a:srgbClr val="F2F4F3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C00579EC-3683-4837-870C-33B5EF63741F}"/>
                </a:ext>
              </a:extLst>
            </p:cNvPr>
            <p:cNvSpPr/>
            <p:nvPr/>
          </p:nvSpPr>
          <p:spPr>
            <a:xfrm>
              <a:off x="4012572" y="2571270"/>
              <a:ext cx="43168" cy="369582"/>
            </a:xfrm>
            <a:custGeom>
              <a:avLst/>
              <a:gdLst>
                <a:gd name="connsiteX0" fmla="*/ 21632 w 43168"/>
                <a:gd name="connsiteY0" fmla="*/ 369583 h 369582"/>
                <a:gd name="connsiteX1" fmla="*/ 21632 w 43168"/>
                <a:gd name="connsiteY1" fmla="*/ 369583 h 369582"/>
                <a:gd name="connsiteX2" fmla="*/ 0 w 43168"/>
                <a:gd name="connsiteY2" fmla="*/ 347887 h 369582"/>
                <a:gd name="connsiteX3" fmla="*/ 0 w 43168"/>
                <a:gd name="connsiteY3" fmla="*/ 21600 h 369582"/>
                <a:gd name="connsiteX4" fmla="*/ 21632 w 43168"/>
                <a:gd name="connsiteY4" fmla="*/ 0 h 369582"/>
                <a:gd name="connsiteX5" fmla="*/ 21632 w 43168"/>
                <a:gd name="connsiteY5" fmla="*/ 0 h 369582"/>
                <a:gd name="connsiteX6" fmla="*/ 43169 w 43168"/>
                <a:gd name="connsiteY6" fmla="*/ 21600 h 369582"/>
                <a:gd name="connsiteX7" fmla="*/ 43169 w 43168"/>
                <a:gd name="connsiteY7" fmla="*/ 347887 h 369582"/>
                <a:gd name="connsiteX8" fmla="*/ 21632 w 43168"/>
                <a:gd name="connsiteY8" fmla="*/ 369583 h 369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3168" h="369582">
                  <a:moveTo>
                    <a:pt x="21632" y="369583"/>
                  </a:moveTo>
                  <a:lnTo>
                    <a:pt x="21632" y="369583"/>
                  </a:lnTo>
                  <a:cubicBezTo>
                    <a:pt x="9707" y="369531"/>
                    <a:pt x="52" y="359848"/>
                    <a:pt x="0" y="347887"/>
                  </a:cubicBezTo>
                  <a:lnTo>
                    <a:pt x="0" y="21600"/>
                  </a:lnTo>
                  <a:cubicBezTo>
                    <a:pt x="52" y="9655"/>
                    <a:pt x="9722" y="0"/>
                    <a:pt x="21632" y="0"/>
                  </a:cubicBezTo>
                  <a:lnTo>
                    <a:pt x="21632" y="0"/>
                  </a:lnTo>
                  <a:cubicBezTo>
                    <a:pt x="33526" y="0"/>
                    <a:pt x="43169" y="9671"/>
                    <a:pt x="43169" y="21600"/>
                  </a:cubicBezTo>
                  <a:lnTo>
                    <a:pt x="43169" y="347887"/>
                  </a:lnTo>
                  <a:cubicBezTo>
                    <a:pt x="43169" y="359832"/>
                    <a:pt x="33542" y="369531"/>
                    <a:pt x="21632" y="369583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29" name="Freeform 12">
              <a:extLst>
                <a:ext uri="{FF2B5EF4-FFF2-40B4-BE49-F238E27FC236}">
                  <a16:creationId xmlns:a16="http://schemas.microsoft.com/office/drawing/2014/main" id="{1DACE2B3-A46E-45E1-AF7F-EACD7353CCAA}"/>
                </a:ext>
              </a:extLst>
            </p:cNvPr>
            <p:cNvSpPr/>
            <p:nvPr/>
          </p:nvSpPr>
          <p:spPr>
            <a:xfrm>
              <a:off x="2439919" y="2484584"/>
              <a:ext cx="58633" cy="242836"/>
            </a:xfrm>
            <a:custGeom>
              <a:avLst/>
              <a:gdLst>
                <a:gd name="connsiteX0" fmla="*/ 29317 w 58633"/>
                <a:gd name="connsiteY0" fmla="*/ 242836 h 242836"/>
                <a:gd name="connsiteX1" fmla="*/ 29317 w 58633"/>
                <a:gd name="connsiteY1" fmla="*/ 242836 h 242836"/>
                <a:gd name="connsiteX2" fmla="*/ 0 w 58633"/>
                <a:gd name="connsiteY2" fmla="*/ 213433 h 242836"/>
                <a:gd name="connsiteX3" fmla="*/ 0 w 58633"/>
                <a:gd name="connsiteY3" fmla="*/ 29403 h 242836"/>
                <a:gd name="connsiteX4" fmla="*/ 29317 w 58633"/>
                <a:gd name="connsiteY4" fmla="*/ 0 h 242836"/>
                <a:gd name="connsiteX5" fmla="*/ 29317 w 58633"/>
                <a:gd name="connsiteY5" fmla="*/ 0 h 242836"/>
                <a:gd name="connsiteX6" fmla="*/ 58634 w 58633"/>
                <a:gd name="connsiteY6" fmla="*/ 29403 h 242836"/>
                <a:gd name="connsiteX7" fmla="*/ 58634 w 58633"/>
                <a:gd name="connsiteY7" fmla="*/ 213433 h 242836"/>
                <a:gd name="connsiteX8" fmla="*/ 29317 w 58633"/>
                <a:gd name="connsiteY8" fmla="*/ 242836 h 24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33" h="242836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0" name="Freeform 13">
              <a:extLst>
                <a:ext uri="{FF2B5EF4-FFF2-40B4-BE49-F238E27FC236}">
                  <a16:creationId xmlns:a16="http://schemas.microsoft.com/office/drawing/2014/main" id="{D21CB552-38F2-4568-88BA-AF033C586B93}"/>
                </a:ext>
              </a:extLst>
            </p:cNvPr>
            <p:cNvSpPr/>
            <p:nvPr/>
          </p:nvSpPr>
          <p:spPr>
            <a:xfrm>
              <a:off x="2438389" y="2773760"/>
              <a:ext cx="58633" cy="242836"/>
            </a:xfrm>
            <a:custGeom>
              <a:avLst/>
              <a:gdLst>
                <a:gd name="connsiteX0" fmla="*/ 29317 w 58633"/>
                <a:gd name="connsiteY0" fmla="*/ 242836 h 242836"/>
                <a:gd name="connsiteX1" fmla="*/ 29317 w 58633"/>
                <a:gd name="connsiteY1" fmla="*/ 242836 h 242836"/>
                <a:gd name="connsiteX2" fmla="*/ 0 w 58633"/>
                <a:gd name="connsiteY2" fmla="*/ 213433 h 242836"/>
                <a:gd name="connsiteX3" fmla="*/ 0 w 58633"/>
                <a:gd name="connsiteY3" fmla="*/ 29403 h 242836"/>
                <a:gd name="connsiteX4" fmla="*/ 29317 w 58633"/>
                <a:gd name="connsiteY4" fmla="*/ 0 h 242836"/>
                <a:gd name="connsiteX5" fmla="*/ 29317 w 58633"/>
                <a:gd name="connsiteY5" fmla="*/ 0 h 242836"/>
                <a:gd name="connsiteX6" fmla="*/ 58634 w 58633"/>
                <a:gd name="connsiteY6" fmla="*/ 29403 h 242836"/>
                <a:gd name="connsiteX7" fmla="*/ 58634 w 58633"/>
                <a:gd name="connsiteY7" fmla="*/ 213433 h 242836"/>
                <a:gd name="connsiteX8" fmla="*/ 29317 w 58633"/>
                <a:gd name="connsiteY8" fmla="*/ 242836 h 2428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58633" h="242836">
                  <a:moveTo>
                    <a:pt x="29317" y="242836"/>
                  </a:moveTo>
                  <a:lnTo>
                    <a:pt x="29317" y="242836"/>
                  </a:lnTo>
                  <a:cubicBezTo>
                    <a:pt x="13147" y="242784"/>
                    <a:pt x="52" y="229650"/>
                    <a:pt x="0" y="213433"/>
                  </a:cubicBezTo>
                  <a:lnTo>
                    <a:pt x="0" y="29403"/>
                  </a:lnTo>
                  <a:cubicBezTo>
                    <a:pt x="52" y="13186"/>
                    <a:pt x="13147" y="52"/>
                    <a:pt x="29317" y="0"/>
                  </a:cubicBezTo>
                  <a:lnTo>
                    <a:pt x="29317" y="0"/>
                  </a:lnTo>
                  <a:cubicBezTo>
                    <a:pt x="45486" y="52"/>
                    <a:pt x="58582" y="13186"/>
                    <a:pt x="58634" y="29403"/>
                  </a:cubicBezTo>
                  <a:lnTo>
                    <a:pt x="58634" y="213433"/>
                  </a:lnTo>
                  <a:cubicBezTo>
                    <a:pt x="58582" y="229650"/>
                    <a:pt x="45486" y="242784"/>
                    <a:pt x="29317" y="242836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  <p:sp>
          <p:nvSpPr>
            <p:cNvPr id="31" name="Freeform 14">
              <a:extLst>
                <a:ext uri="{FF2B5EF4-FFF2-40B4-BE49-F238E27FC236}">
                  <a16:creationId xmlns:a16="http://schemas.microsoft.com/office/drawing/2014/main" id="{335DFA06-A124-4E6F-9725-978FDF9CF249}"/>
                </a:ext>
              </a:extLst>
            </p:cNvPr>
            <p:cNvSpPr/>
            <p:nvPr/>
          </p:nvSpPr>
          <p:spPr>
            <a:xfrm>
              <a:off x="2444566" y="2251929"/>
              <a:ext cx="46299" cy="139116"/>
            </a:xfrm>
            <a:custGeom>
              <a:avLst/>
              <a:gdLst>
                <a:gd name="connsiteX0" fmla="*/ 23150 w 46299"/>
                <a:gd name="connsiteY0" fmla="*/ 139117 h 139116"/>
                <a:gd name="connsiteX1" fmla="*/ 23150 w 46299"/>
                <a:gd name="connsiteY1" fmla="*/ 139117 h 139116"/>
                <a:gd name="connsiteX2" fmla="*/ 0 w 46299"/>
                <a:gd name="connsiteY2" fmla="*/ 116089 h 139116"/>
                <a:gd name="connsiteX3" fmla="*/ 0 w 46299"/>
                <a:gd name="connsiteY3" fmla="*/ 23123 h 139116"/>
                <a:gd name="connsiteX4" fmla="*/ 23150 w 46299"/>
                <a:gd name="connsiteY4" fmla="*/ 0 h 139116"/>
                <a:gd name="connsiteX5" fmla="*/ 23150 w 46299"/>
                <a:gd name="connsiteY5" fmla="*/ 0 h 139116"/>
                <a:gd name="connsiteX6" fmla="*/ 46300 w 46299"/>
                <a:gd name="connsiteY6" fmla="*/ 23123 h 139116"/>
                <a:gd name="connsiteX7" fmla="*/ 46300 w 46299"/>
                <a:gd name="connsiteY7" fmla="*/ 116089 h 139116"/>
                <a:gd name="connsiteX8" fmla="*/ 23150 w 46299"/>
                <a:gd name="connsiteY8" fmla="*/ 139117 h 1391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6299" h="139116">
                  <a:moveTo>
                    <a:pt x="23150" y="139117"/>
                  </a:moveTo>
                  <a:lnTo>
                    <a:pt x="23150" y="139117"/>
                  </a:lnTo>
                  <a:cubicBezTo>
                    <a:pt x="10438" y="139117"/>
                    <a:pt x="104" y="128838"/>
                    <a:pt x="0" y="116089"/>
                  </a:cubicBezTo>
                  <a:lnTo>
                    <a:pt x="0" y="23123"/>
                  </a:lnTo>
                  <a:cubicBezTo>
                    <a:pt x="52" y="10337"/>
                    <a:pt x="10402" y="0"/>
                    <a:pt x="23150" y="0"/>
                  </a:cubicBezTo>
                  <a:lnTo>
                    <a:pt x="23150" y="0"/>
                  </a:lnTo>
                  <a:cubicBezTo>
                    <a:pt x="35898" y="0"/>
                    <a:pt x="46247" y="10337"/>
                    <a:pt x="46300" y="23123"/>
                  </a:cubicBezTo>
                  <a:lnTo>
                    <a:pt x="46300" y="116089"/>
                  </a:lnTo>
                  <a:cubicBezTo>
                    <a:pt x="46196" y="128838"/>
                    <a:pt x="35861" y="139117"/>
                    <a:pt x="23150" y="139117"/>
                  </a:cubicBezTo>
                  <a:close/>
                </a:path>
              </a:pathLst>
            </a:custGeom>
            <a:solidFill>
              <a:srgbClr val="3D3865"/>
            </a:solidFill>
            <a:ln w="946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dirty="0">
                <a:latin typeface="Arial" panose="020B0604020202020204" pitchFamily="34" charset="0"/>
              </a:endParaRPr>
            </a:p>
          </p:txBody>
        </p:sp>
      </p:grpSp>
      <p:sp>
        <p:nvSpPr>
          <p:cNvPr id="41" name="Picture Placeholder 40">
            <a:extLst>
              <a:ext uri="{FF2B5EF4-FFF2-40B4-BE49-F238E27FC236}">
                <a16:creationId xmlns:a16="http://schemas.microsoft.com/office/drawing/2014/main" id="{135E64DB-5E9B-487D-A193-35944289E066}"/>
              </a:ext>
            </a:extLst>
          </p:cNvPr>
          <p:cNvSpPr>
            <a:spLocks noGrp="1"/>
          </p:cNvSpPr>
          <p:nvPr userDrawn="1">
            <p:ph type="pic" sz="quarter" idx="17" hasCustomPrompt="1"/>
          </p:nvPr>
        </p:nvSpPr>
        <p:spPr>
          <a:xfrm rot="1592291">
            <a:off x="-211458" y="-395884"/>
            <a:ext cx="1958222" cy="4205674"/>
          </a:xfrm>
          <a:custGeom>
            <a:avLst/>
            <a:gdLst>
              <a:gd name="connsiteX0" fmla="*/ 1697154 w 1941383"/>
              <a:gd name="connsiteY0" fmla="*/ 4 h 4169506"/>
              <a:gd name="connsiteX1" fmla="*/ 1895691 w 1941383"/>
              <a:gd name="connsiteY1" fmla="*/ 194209 h 4169506"/>
              <a:gd name="connsiteX2" fmla="*/ 1941369 w 1941383"/>
              <a:gd name="connsiteY2" fmla="*/ 3950930 h 4169506"/>
              <a:gd name="connsiteX3" fmla="*/ 1746445 w 1941383"/>
              <a:gd name="connsiteY3" fmla="*/ 4151239 h 4169506"/>
              <a:gd name="connsiteX4" fmla="*/ 244764 w 1941383"/>
              <a:gd name="connsiteY4" fmla="*/ 4169499 h 4169506"/>
              <a:gd name="connsiteX5" fmla="*/ 45686 w 1941383"/>
              <a:gd name="connsiteY5" fmla="*/ 3973980 h 4169506"/>
              <a:gd name="connsiteX6" fmla="*/ 8 w 1941383"/>
              <a:gd name="connsiteY6" fmla="*/ 217258 h 4169506"/>
              <a:gd name="connsiteX7" fmla="*/ 118477 w 1941383"/>
              <a:gd name="connsiteY7" fmla="*/ 34027 h 4169506"/>
              <a:gd name="connsiteX8" fmla="*/ 194940 w 1941383"/>
              <a:gd name="connsiteY8" fmla="*/ 17609 h 4169506"/>
              <a:gd name="connsiteX9" fmla="*/ 368984 w 1941383"/>
              <a:gd name="connsiteY9" fmla="*/ 15493 h 4169506"/>
              <a:gd name="connsiteX10" fmla="*/ 405743 w 1941383"/>
              <a:gd name="connsiteY10" fmla="*/ 51459 h 4169506"/>
              <a:gd name="connsiteX11" fmla="*/ 405745 w 1941383"/>
              <a:gd name="connsiteY11" fmla="*/ 52259 h 4169506"/>
              <a:gd name="connsiteX12" fmla="*/ 522113 w 1941383"/>
              <a:gd name="connsiteY12" fmla="*/ 165252 h 4169506"/>
              <a:gd name="connsiteX13" fmla="*/ 1377209 w 1941383"/>
              <a:gd name="connsiteY13" fmla="*/ 154854 h 4169506"/>
              <a:gd name="connsiteX14" fmla="*/ 1490271 w 1941383"/>
              <a:gd name="connsiteY14" fmla="*/ 39072 h 4169506"/>
              <a:gd name="connsiteX15" fmla="*/ 1526135 w 1941383"/>
              <a:gd name="connsiteY15" fmla="*/ 2083 h 416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41383" h="4169506">
                <a:moveTo>
                  <a:pt x="1697154" y="4"/>
                </a:moveTo>
                <a:cubicBezTo>
                  <a:pt x="1805170" y="-662"/>
                  <a:pt x="1893655" y="85893"/>
                  <a:pt x="1895691" y="194209"/>
                </a:cubicBezTo>
                <a:lnTo>
                  <a:pt x="1941369" y="3950930"/>
                </a:lnTo>
                <a:cubicBezTo>
                  <a:pt x="1942698" y="4060232"/>
                  <a:pt x="1855427" y="4149915"/>
                  <a:pt x="1746445" y="4151239"/>
                </a:cubicBezTo>
                <a:lnTo>
                  <a:pt x="244764" y="4169499"/>
                </a:lnTo>
                <a:cubicBezTo>
                  <a:pt x="136035" y="4170456"/>
                  <a:pt x="47012" y="4083025"/>
                  <a:pt x="45686" y="3973980"/>
                </a:cubicBezTo>
                <a:lnTo>
                  <a:pt x="8" y="217258"/>
                </a:lnTo>
                <a:cubicBezTo>
                  <a:pt x="-715" y="135472"/>
                  <a:pt x="48137" y="64806"/>
                  <a:pt x="118477" y="34027"/>
                </a:cubicBezTo>
                <a:cubicBezTo>
                  <a:pt x="141924" y="23768"/>
                  <a:pt x="167758" y="17940"/>
                  <a:pt x="194940" y="17609"/>
                </a:cubicBezTo>
                <a:lnTo>
                  <a:pt x="368984" y="15493"/>
                </a:lnTo>
                <a:cubicBezTo>
                  <a:pt x="389036" y="15245"/>
                  <a:pt x="405495" y="31346"/>
                  <a:pt x="405743" y="51459"/>
                </a:cubicBezTo>
                <a:cubicBezTo>
                  <a:pt x="405747" y="51725"/>
                  <a:pt x="405747" y="51991"/>
                  <a:pt x="405745" y="52259"/>
                </a:cubicBezTo>
                <a:cubicBezTo>
                  <a:pt x="406878" y="115640"/>
                  <a:pt x="458914" y="166167"/>
                  <a:pt x="522113" y="165252"/>
                </a:cubicBezTo>
                <a:lnTo>
                  <a:pt x="1377209" y="154854"/>
                </a:lnTo>
                <a:cubicBezTo>
                  <a:pt x="1440204" y="153946"/>
                  <a:pt x="1490677" y="102257"/>
                  <a:pt x="1490271" y="39072"/>
                </a:cubicBezTo>
                <a:cubicBezTo>
                  <a:pt x="1490026" y="18939"/>
                  <a:pt x="1506061" y="2399"/>
                  <a:pt x="1526135" y="20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lang="en-US" sz="1600" kern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tabLst/>
            </a:pPr>
            <a:r>
              <a:rPr lang="en-US" dirty="0"/>
              <a:t>Image Placeholder</a:t>
            </a:r>
          </a:p>
        </p:txBody>
      </p:sp>
      <p:sp>
        <p:nvSpPr>
          <p:cNvPr id="43" name="Picture Placeholder 42">
            <a:extLst>
              <a:ext uri="{FF2B5EF4-FFF2-40B4-BE49-F238E27FC236}">
                <a16:creationId xmlns:a16="http://schemas.microsoft.com/office/drawing/2014/main" id="{23DF226A-EFF9-4FDD-ACC7-41604729EF9C}"/>
              </a:ext>
            </a:extLst>
          </p:cNvPr>
          <p:cNvSpPr>
            <a:spLocks noGrp="1"/>
          </p:cNvSpPr>
          <p:nvPr userDrawn="1">
            <p:ph type="pic" sz="quarter" idx="18" hasCustomPrompt="1"/>
          </p:nvPr>
        </p:nvSpPr>
        <p:spPr>
          <a:xfrm rot="1592291">
            <a:off x="2877469" y="-871143"/>
            <a:ext cx="1958222" cy="4205674"/>
          </a:xfrm>
          <a:custGeom>
            <a:avLst/>
            <a:gdLst>
              <a:gd name="connsiteX0" fmla="*/ 1697154 w 1941383"/>
              <a:gd name="connsiteY0" fmla="*/ 4 h 4169506"/>
              <a:gd name="connsiteX1" fmla="*/ 1895691 w 1941383"/>
              <a:gd name="connsiteY1" fmla="*/ 194209 h 4169506"/>
              <a:gd name="connsiteX2" fmla="*/ 1941369 w 1941383"/>
              <a:gd name="connsiteY2" fmla="*/ 3950930 h 4169506"/>
              <a:gd name="connsiteX3" fmla="*/ 1746445 w 1941383"/>
              <a:gd name="connsiteY3" fmla="*/ 4151239 h 4169506"/>
              <a:gd name="connsiteX4" fmla="*/ 244764 w 1941383"/>
              <a:gd name="connsiteY4" fmla="*/ 4169499 h 4169506"/>
              <a:gd name="connsiteX5" fmla="*/ 45686 w 1941383"/>
              <a:gd name="connsiteY5" fmla="*/ 3973980 h 4169506"/>
              <a:gd name="connsiteX6" fmla="*/ 8 w 1941383"/>
              <a:gd name="connsiteY6" fmla="*/ 217258 h 4169506"/>
              <a:gd name="connsiteX7" fmla="*/ 118477 w 1941383"/>
              <a:gd name="connsiteY7" fmla="*/ 34027 h 4169506"/>
              <a:gd name="connsiteX8" fmla="*/ 194940 w 1941383"/>
              <a:gd name="connsiteY8" fmla="*/ 17609 h 4169506"/>
              <a:gd name="connsiteX9" fmla="*/ 368984 w 1941383"/>
              <a:gd name="connsiteY9" fmla="*/ 15493 h 4169506"/>
              <a:gd name="connsiteX10" fmla="*/ 405743 w 1941383"/>
              <a:gd name="connsiteY10" fmla="*/ 51459 h 4169506"/>
              <a:gd name="connsiteX11" fmla="*/ 405745 w 1941383"/>
              <a:gd name="connsiteY11" fmla="*/ 52259 h 4169506"/>
              <a:gd name="connsiteX12" fmla="*/ 522113 w 1941383"/>
              <a:gd name="connsiteY12" fmla="*/ 165252 h 4169506"/>
              <a:gd name="connsiteX13" fmla="*/ 1377209 w 1941383"/>
              <a:gd name="connsiteY13" fmla="*/ 154854 h 4169506"/>
              <a:gd name="connsiteX14" fmla="*/ 1490271 w 1941383"/>
              <a:gd name="connsiteY14" fmla="*/ 39072 h 4169506"/>
              <a:gd name="connsiteX15" fmla="*/ 1526135 w 1941383"/>
              <a:gd name="connsiteY15" fmla="*/ 2083 h 416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41383" h="4169506">
                <a:moveTo>
                  <a:pt x="1697154" y="4"/>
                </a:moveTo>
                <a:cubicBezTo>
                  <a:pt x="1805170" y="-662"/>
                  <a:pt x="1893655" y="85893"/>
                  <a:pt x="1895691" y="194209"/>
                </a:cubicBezTo>
                <a:lnTo>
                  <a:pt x="1941369" y="3950930"/>
                </a:lnTo>
                <a:cubicBezTo>
                  <a:pt x="1942698" y="4060232"/>
                  <a:pt x="1855427" y="4149915"/>
                  <a:pt x="1746445" y="4151239"/>
                </a:cubicBezTo>
                <a:lnTo>
                  <a:pt x="244764" y="4169499"/>
                </a:lnTo>
                <a:cubicBezTo>
                  <a:pt x="136035" y="4170456"/>
                  <a:pt x="47012" y="4083025"/>
                  <a:pt x="45686" y="3973980"/>
                </a:cubicBezTo>
                <a:lnTo>
                  <a:pt x="8" y="217258"/>
                </a:lnTo>
                <a:cubicBezTo>
                  <a:pt x="-715" y="135472"/>
                  <a:pt x="48137" y="64806"/>
                  <a:pt x="118477" y="34027"/>
                </a:cubicBezTo>
                <a:cubicBezTo>
                  <a:pt x="141924" y="23768"/>
                  <a:pt x="167758" y="17940"/>
                  <a:pt x="194940" y="17609"/>
                </a:cubicBezTo>
                <a:lnTo>
                  <a:pt x="368984" y="15493"/>
                </a:lnTo>
                <a:cubicBezTo>
                  <a:pt x="389036" y="15245"/>
                  <a:pt x="405495" y="31346"/>
                  <a:pt x="405743" y="51459"/>
                </a:cubicBezTo>
                <a:cubicBezTo>
                  <a:pt x="405747" y="51725"/>
                  <a:pt x="405747" y="51991"/>
                  <a:pt x="405745" y="52259"/>
                </a:cubicBezTo>
                <a:cubicBezTo>
                  <a:pt x="406878" y="115640"/>
                  <a:pt x="458914" y="166167"/>
                  <a:pt x="522113" y="165252"/>
                </a:cubicBezTo>
                <a:lnTo>
                  <a:pt x="1377209" y="154854"/>
                </a:lnTo>
                <a:cubicBezTo>
                  <a:pt x="1440204" y="153946"/>
                  <a:pt x="1490677" y="102257"/>
                  <a:pt x="1490271" y="39072"/>
                </a:cubicBezTo>
                <a:cubicBezTo>
                  <a:pt x="1490026" y="18939"/>
                  <a:pt x="1506061" y="2399"/>
                  <a:pt x="1526135" y="20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lang="en-US" sz="1600" kern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tabLst/>
            </a:pPr>
            <a:r>
              <a:rPr lang="en-US" dirty="0"/>
              <a:t>Image Placeholder</a:t>
            </a:r>
          </a:p>
        </p:txBody>
      </p:sp>
      <p:sp>
        <p:nvSpPr>
          <p:cNvPr id="44" name="Picture Placeholder 43">
            <a:extLst>
              <a:ext uri="{FF2B5EF4-FFF2-40B4-BE49-F238E27FC236}">
                <a16:creationId xmlns:a16="http://schemas.microsoft.com/office/drawing/2014/main" id="{3AB415B9-F180-498E-97EC-B2B8DD3516C5}"/>
              </a:ext>
            </a:extLst>
          </p:cNvPr>
          <p:cNvSpPr>
            <a:spLocks noGrp="1"/>
          </p:cNvSpPr>
          <p:nvPr userDrawn="1">
            <p:ph type="pic" sz="quarter" idx="19" hasCustomPrompt="1"/>
          </p:nvPr>
        </p:nvSpPr>
        <p:spPr>
          <a:xfrm rot="1592291">
            <a:off x="670978" y="3461330"/>
            <a:ext cx="1958222" cy="4205674"/>
          </a:xfrm>
          <a:custGeom>
            <a:avLst/>
            <a:gdLst>
              <a:gd name="connsiteX0" fmla="*/ 1697154 w 1941383"/>
              <a:gd name="connsiteY0" fmla="*/ 4 h 4169506"/>
              <a:gd name="connsiteX1" fmla="*/ 1895691 w 1941383"/>
              <a:gd name="connsiteY1" fmla="*/ 194209 h 4169506"/>
              <a:gd name="connsiteX2" fmla="*/ 1941369 w 1941383"/>
              <a:gd name="connsiteY2" fmla="*/ 3950930 h 4169506"/>
              <a:gd name="connsiteX3" fmla="*/ 1746445 w 1941383"/>
              <a:gd name="connsiteY3" fmla="*/ 4151239 h 4169506"/>
              <a:gd name="connsiteX4" fmla="*/ 244764 w 1941383"/>
              <a:gd name="connsiteY4" fmla="*/ 4169499 h 4169506"/>
              <a:gd name="connsiteX5" fmla="*/ 45686 w 1941383"/>
              <a:gd name="connsiteY5" fmla="*/ 3973980 h 4169506"/>
              <a:gd name="connsiteX6" fmla="*/ 8 w 1941383"/>
              <a:gd name="connsiteY6" fmla="*/ 217258 h 4169506"/>
              <a:gd name="connsiteX7" fmla="*/ 118477 w 1941383"/>
              <a:gd name="connsiteY7" fmla="*/ 34027 h 4169506"/>
              <a:gd name="connsiteX8" fmla="*/ 194940 w 1941383"/>
              <a:gd name="connsiteY8" fmla="*/ 17609 h 4169506"/>
              <a:gd name="connsiteX9" fmla="*/ 368984 w 1941383"/>
              <a:gd name="connsiteY9" fmla="*/ 15493 h 4169506"/>
              <a:gd name="connsiteX10" fmla="*/ 405743 w 1941383"/>
              <a:gd name="connsiteY10" fmla="*/ 51459 h 4169506"/>
              <a:gd name="connsiteX11" fmla="*/ 405745 w 1941383"/>
              <a:gd name="connsiteY11" fmla="*/ 52259 h 4169506"/>
              <a:gd name="connsiteX12" fmla="*/ 522113 w 1941383"/>
              <a:gd name="connsiteY12" fmla="*/ 165252 h 4169506"/>
              <a:gd name="connsiteX13" fmla="*/ 1377209 w 1941383"/>
              <a:gd name="connsiteY13" fmla="*/ 154854 h 4169506"/>
              <a:gd name="connsiteX14" fmla="*/ 1490271 w 1941383"/>
              <a:gd name="connsiteY14" fmla="*/ 39072 h 4169506"/>
              <a:gd name="connsiteX15" fmla="*/ 1526135 w 1941383"/>
              <a:gd name="connsiteY15" fmla="*/ 2083 h 416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41383" h="4169506">
                <a:moveTo>
                  <a:pt x="1697154" y="4"/>
                </a:moveTo>
                <a:cubicBezTo>
                  <a:pt x="1805170" y="-662"/>
                  <a:pt x="1893655" y="85893"/>
                  <a:pt x="1895691" y="194209"/>
                </a:cubicBezTo>
                <a:lnTo>
                  <a:pt x="1941369" y="3950930"/>
                </a:lnTo>
                <a:cubicBezTo>
                  <a:pt x="1942698" y="4060232"/>
                  <a:pt x="1855427" y="4149915"/>
                  <a:pt x="1746445" y="4151239"/>
                </a:cubicBezTo>
                <a:lnTo>
                  <a:pt x="244764" y="4169499"/>
                </a:lnTo>
                <a:cubicBezTo>
                  <a:pt x="136035" y="4170456"/>
                  <a:pt x="47012" y="4083025"/>
                  <a:pt x="45686" y="3973980"/>
                </a:cubicBezTo>
                <a:lnTo>
                  <a:pt x="8" y="217258"/>
                </a:lnTo>
                <a:cubicBezTo>
                  <a:pt x="-715" y="135472"/>
                  <a:pt x="48137" y="64806"/>
                  <a:pt x="118477" y="34027"/>
                </a:cubicBezTo>
                <a:cubicBezTo>
                  <a:pt x="141924" y="23768"/>
                  <a:pt x="167758" y="17940"/>
                  <a:pt x="194940" y="17609"/>
                </a:cubicBezTo>
                <a:lnTo>
                  <a:pt x="368984" y="15493"/>
                </a:lnTo>
                <a:cubicBezTo>
                  <a:pt x="389036" y="15245"/>
                  <a:pt x="405495" y="31346"/>
                  <a:pt x="405743" y="51459"/>
                </a:cubicBezTo>
                <a:cubicBezTo>
                  <a:pt x="405747" y="51725"/>
                  <a:pt x="405747" y="51991"/>
                  <a:pt x="405745" y="52259"/>
                </a:cubicBezTo>
                <a:cubicBezTo>
                  <a:pt x="406878" y="115640"/>
                  <a:pt x="458914" y="166167"/>
                  <a:pt x="522113" y="165252"/>
                </a:cubicBezTo>
                <a:lnTo>
                  <a:pt x="1377209" y="154854"/>
                </a:lnTo>
                <a:cubicBezTo>
                  <a:pt x="1440204" y="153946"/>
                  <a:pt x="1490677" y="102257"/>
                  <a:pt x="1490271" y="39072"/>
                </a:cubicBezTo>
                <a:cubicBezTo>
                  <a:pt x="1490026" y="18939"/>
                  <a:pt x="1506061" y="2399"/>
                  <a:pt x="1526135" y="20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lang="en-US" sz="1600" kern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tabLst/>
            </a:pPr>
            <a:r>
              <a:rPr lang="en-US" dirty="0"/>
              <a:t>Image Placeholder</a:t>
            </a:r>
          </a:p>
        </p:txBody>
      </p:sp>
      <p:sp>
        <p:nvSpPr>
          <p:cNvPr id="45" name="Picture Placeholder 44">
            <a:extLst>
              <a:ext uri="{FF2B5EF4-FFF2-40B4-BE49-F238E27FC236}">
                <a16:creationId xmlns:a16="http://schemas.microsoft.com/office/drawing/2014/main" id="{97A7E428-4CEE-4901-93BC-EB34FA9042CB}"/>
              </a:ext>
            </a:extLst>
          </p:cNvPr>
          <p:cNvSpPr>
            <a:spLocks noGrp="1"/>
          </p:cNvSpPr>
          <p:nvPr userDrawn="1">
            <p:ph type="pic" sz="quarter" idx="20" hasCustomPrompt="1"/>
          </p:nvPr>
        </p:nvSpPr>
        <p:spPr>
          <a:xfrm rot="1592291">
            <a:off x="3669998" y="3171347"/>
            <a:ext cx="1958222" cy="4205674"/>
          </a:xfrm>
          <a:custGeom>
            <a:avLst/>
            <a:gdLst>
              <a:gd name="connsiteX0" fmla="*/ 1697154 w 1941383"/>
              <a:gd name="connsiteY0" fmla="*/ 4 h 4169506"/>
              <a:gd name="connsiteX1" fmla="*/ 1895691 w 1941383"/>
              <a:gd name="connsiteY1" fmla="*/ 194209 h 4169506"/>
              <a:gd name="connsiteX2" fmla="*/ 1941369 w 1941383"/>
              <a:gd name="connsiteY2" fmla="*/ 3950930 h 4169506"/>
              <a:gd name="connsiteX3" fmla="*/ 1746445 w 1941383"/>
              <a:gd name="connsiteY3" fmla="*/ 4151239 h 4169506"/>
              <a:gd name="connsiteX4" fmla="*/ 244764 w 1941383"/>
              <a:gd name="connsiteY4" fmla="*/ 4169499 h 4169506"/>
              <a:gd name="connsiteX5" fmla="*/ 45686 w 1941383"/>
              <a:gd name="connsiteY5" fmla="*/ 3973980 h 4169506"/>
              <a:gd name="connsiteX6" fmla="*/ 8 w 1941383"/>
              <a:gd name="connsiteY6" fmla="*/ 217258 h 4169506"/>
              <a:gd name="connsiteX7" fmla="*/ 118477 w 1941383"/>
              <a:gd name="connsiteY7" fmla="*/ 34027 h 4169506"/>
              <a:gd name="connsiteX8" fmla="*/ 194940 w 1941383"/>
              <a:gd name="connsiteY8" fmla="*/ 17609 h 4169506"/>
              <a:gd name="connsiteX9" fmla="*/ 368984 w 1941383"/>
              <a:gd name="connsiteY9" fmla="*/ 15493 h 4169506"/>
              <a:gd name="connsiteX10" fmla="*/ 405743 w 1941383"/>
              <a:gd name="connsiteY10" fmla="*/ 51459 h 4169506"/>
              <a:gd name="connsiteX11" fmla="*/ 405745 w 1941383"/>
              <a:gd name="connsiteY11" fmla="*/ 52259 h 4169506"/>
              <a:gd name="connsiteX12" fmla="*/ 522113 w 1941383"/>
              <a:gd name="connsiteY12" fmla="*/ 165252 h 4169506"/>
              <a:gd name="connsiteX13" fmla="*/ 1377209 w 1941383"/>
              <a:gd name="connsiteY13" fmla="*/ 154854 h 4169506"/>
              <a:gd name="connsiteX14" fmla="*/ 1490271 w 1941383"/>
              <a:gd name="connsiteY14" fmla="*/ 39072 h 4169506"/>
              <a:gd name="connsiteX15" fmla="*/ 1526135 w 1941383"/>
              <a:gd name="connsiteY15" fmla="*/ 2083 h 41695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941383" h="4169506">
                <a:moveTo>
                  <a:pt x="1697154" y="4"/>
                </a:moveTo>
                <a:cubicBezTo>
                  <a:pt x="1805170" y="-662"/>
                  <a:pt x="1893655" y="85893"/>
                  <a:pt x="1895691" y="194209"/>
                </a:cubicBezTo>
                <a:lnTo>
                  <a:pt x="1941369" y="3950930"/>
                </a:lnTo>
                <a:cubicBezTo>
                  <a:pt x="1942698" y="4060232"/>
                  <a:pt x="1855427" y="4149915"/>
                  <a:pt x="1746445" y="4151239"/>
                </a:cubicBezTo>
                <a:lnTo>
                  <a:pt x="244764" y="4169499"/>
                </a:lnTo>
                <a:cubicBezTo>
                  <a:pt x="136035" y="4170456"/>
                  <a:pt x="47012" y="4083025"/>
                  <a:pt x="45686" y="3973980"/>
                </a:cubicBezTo>
                <a:lnTo>
                  <a:pt x="8" y="217258"/>
                </a:lnTo>
                <a:cubicBezTo>
                  <a:pt x="-715" y="135472"/>
                  <a:pt x="48137" y="64806"/>
                  <a:pt x="118477" y="34027"/>
                </a:cubicBezTo>
                <a:cubicBezTo>
                  <a:pt x="141924" y="23768"/>
                  <a:pt x="167758" y="17940"/>
                  <a:pt x="194940" y="17609"/>
                </a:cubicBezTo>
                <a:lnTo>
                  <a:pt x="368984" y="15493"/>
                </a:lnTo>
                <a:cubicBezTo>
                  <a:pt x="389036" y="15245"/>
                  <a:pt x="405495" y="31346"/>
                  <a:pt x="405743" y="51459"/>
                </a:cubicBezTo>
                <a:cubicBezTo>
                  <a:pt x="405747" y="51725"/>
                  <a:pt x="405747" y="51991"/>
                  <a:pt x="405745" y="52259"/>
                </a:cubicBezTo>
                <a:cubicBezTo>
                  <a:pt x="406878" y="115640"/>
                  <a:pt x="458914" y="166167"/>
                  <a:pt x="522113" y="165252"/>
                </a:cubicBezTo>
                <a:lnTo>
                  <a:pt x="1377209" y="154854"/>
                </a:lnTo>
                <a:cubicBezTo>
                  <a:pt x="1440204" y="153946"/>
                  <a:pt x="1490677" y="102257"/>
                  <a:pt x="1490271" y="39072"/>
                </a:cubicBezTo>
                <a:cubicBezTo>
                  <a:pt x="1490026" y="18939"/>
                  <a:pt x="1506061" y="2399"/>
                  <a:pt x="1526135" y="2083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</p:spPr>
        <p:txBody>
          <a:bodyPr wrap="square">
            <a:noAutofit/>
          </a:bodyPr>
          <a:lstStyle>
            <a:lvl1pPr marL="0" indent="0">
              <a:buNone/>
              <a:defRPr lang="en-US" sz="1600" kern="12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tabLst/>
            </a:pPr>
            <a:r>
              <a:rPr lang="en-US" dirty="0"/>
              <a:t>Image Placeholder</a:t>
            </a:r>
          </a:p>
        </p:txBody>
      </p:sp>
    </p:spTree>
    <p:extLst>
      <p:ext uri="{BB962C8B-B14F-4D97-AF65-F5344CB8AC3E}">
        <p14:creationId xmlns:p14="http://schemas.microsoft.com/office/powerpoint/2010/main" val="1650369951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C345295-0EBB-4B5F-B3F6-6B9F1691242F}"/>
              </a:ext>
            </a:extLst>
          </p:cNvPr>
          <p:cNvGrpSpPr/>
          <p:nvPr userDrawn="1"/>
        </p:nvGrpSpPr>
        <p:grpSpPr>
          <a:xfrm>
            <a:off x="5401973" y="940309"/>
            <a:ext cx="6267512" cy="385439"/>
            <a:chOff x="6096000" y="1025424"/>
            <a:chExt cx="5432182" cy="334068"/>
          </a:xfrm>
        </p:grpSpPr>
        <p:sp>
          <p:nvSpPr>
            <p:cNvPr id="9" name="Round Same Side Corner Rectangle 1">
              <a:extLst>
                <a:ext uri="{FF2B5EF4-FFF2-40B4-BE49-F238E27FC236}">
                  <a16:creationId xmlns:a16="http://schemas.microsoft.com/office/drawing/2014/main" id="{6C72B380-0433-48D3-B912-F3563DEA9D4F}"/>
                </a:ext>
              </a:extLst>
            </p:cNvPr>
            <p:cNvSpPr/>
            <p:nvPr/>
          </p:nvSpPr>
          <p:spPr>
            <a:xfrm>
              <a:off x="6096000" y="1025424"/>
              <a:ext cx="5432182" cy="334068"/>
            </a:xfrm>
            <a:prstGeom prst="round2SameRect">
              <a:avLst>
                <a:gd name="adj1" fmla="val 14928"/>
                <a:gd name="adj2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876" dirty="0">
                <a:latin typeface="Lato" panose="020F0502020204030203" pitchFamily="34" charset="0"/>
              </a:endParaRPr>
            </a:p>
          </p:txBody>
        </p:sp>
        <p:sp>
          <p:nvSpPr>
            <p:cNvPr id="10" name="Rounded Rectangle 23">
              <a:extLst>
                <a:ext uri="{FF2B5EF4-FFF2-40B4-BE49-F238E27FC236}">
                  <a16:creationId xmlns:a16="http://schemas.microsoft.com/office/drawing/2014/main" id="{AFF1E6A0-6C21-4311-91B6-012CD096207B}"/>
                </a:ext>
              </a:extLst>
            </p:cNvPr>
            <p:cNvSpPr/>
            <p:nvPr/>
          </p:nvSpPr>
          <p:spPr>
            <a:xfrm>
              <a:off x="6805037" y="1115211"/>
              <a:ext cx="3577005" cy="167110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IN" sz="800" dirty="0">
                  <a:solidFill>
                    <a:schemeClr val="bg1">
                      <a:lumMod val="75000"/>
                    </a:schemeClr>
                  </a:solidFill>
                  <a:latin typeface="Lato" panose="020F0502020204030203" pitchFamily="34" charset="0"/>
                  <a:cs typeface="Segoe UI Light" panose="020B0502040204020203" pitchFamily="34" charset="0"/>
                </a:rPr>
                <a:t>http://www.website.com</a:t>
              </a:r>
            </a:p>
          </p:txBody>
        </p:sp>
        <p:sp>
          <p:nvSpPr>
            <p:cNvPr id="11" name="Oval 10">
              <a:extLst>
                <a:ext uri="{FF2B5EF4-FFF2-40B4-BE49-F238E27FC236}">
                  <a16:creationId xmlns:a16="http://schemas.microsoft.com/office/drawing/2014/main" id="{7B2A4107-0CBB-4E96-9677-9A60ABB7697F}"/>
                </a:ext>
              </a:extLst>
            </p:cNvPr>
            <p:cNvSpPr/>
            <p:nvPr/>
          </p:nvSpPr>
          <p:spPr>
            <a:xfrm>
              <a:off x="6395628" y="1161444"/>
              <a:ext cx="74532" cy="746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876" dirty="0">
                <a:latin typeface="Lato" panose="020F0502020204030203" pitchFamily="34" charset="0"/>
              </a:endParaRPr>
            </a:p>
          </p:txBody>
        </p: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2CD9F2ED-7188-4CD0-803E-3D89A308C03B}"/>
                </a:ext>
              </a:extLst>
            </p:cNvPr>
            <p:cNvSpPr/>
            <p:nvPr/>
          </p:nvSpPr>
          <p:spPr>
            <a:xfrm>
              <a:off x="6278534" y="1161444"/>
              <a:ext cx="74532" cy="746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876" dirty="0">
                <a:latin typeface="Lato" panose="020F0502020204030203" pitchFamily="34" charset="0"/>
              </a:endParaRPr>
            </a:p>
          </p:txBody>
        </p:sp>
        <p:sp>
          <p:nvSpPr>
            <p:cNvPr id="13" name="Oval 12">
              <a:extLst>
                <a:ext uri="{FF2B5EF4-FFF2-40B4-BE49-F238E27FC236}">
                  <a16:creationId xmlns:a16="http://schemas.microsoft.com/office/drawing/2014/main" id="{4C23E0F8-68E0-4701-B66A-77D0D889E38B}"/>
                </a:ext>
              </a:extLst>
            </p:cNvPr>
            <p:cNvSpPr/>
            <p:nvPr/>
          </p:nvSpPr>
          <p:spPr>
            <a:xfrm>
              <a:off x="6512723" y="1161444"/>
              <a:ext cx="74532" cy="7464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IN" sz="2876" dirty="0">
                <a:latin typeface="Lato" panose="020F0502020204030203" pitchFamily="34" charset="0"/>
              </a:endParaRPr>
            </a:p>
          </p:txBody>
        </p:sp>
      </p:grp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4C4BC225-1582-4FB5-9F82-4466CAAB4FF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401973" y="1325748"/>
            <a:ext cx="6267513" cy="4146096"/>
          </a:xfrm>
          <a:custGeom>
            <a:avLst/>
            <a:gdLst>
              <a:gd name="connsiteX0" fmla="*/ 0 w 6267513"/>
              <a:gd name="connsiteY0" fmla="*/ 0 h 4146096"/>
              <a:gd name="connsiteX1" fmla="*/ 6267513 w 6267513"/>
              <a:gd name="connsiteY1" fmla="*/ 0 h 4146096"/>
              <a:gd name="connsiteX2" fmla="*/ 6267513 w 6267513"/>
              <a:gd name="connsiteY2" fmla="*/ 4146096 h 4146096"/>
              <a:gd name="connsiteX3" fmla="*/ 0 w 6267513"/>
              <a:gd name="connsiteY3" fmla="*/ 4146096 h 41460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67513" h="4146096">
                <a:moveTo>
                  <a:pt x="0" y="0"/>
                </a:moveTo>
                <a:lnTo>
                  <a:pt x="6267513" y="0"/>
                </a:lnTo>
                <a:lnTo>
                  <a:pt x="6267513" y="4146096"/>
                </a:lnTo>
                <a:lnTo>
                  <a:pt x="0" y="414609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469900" dist="711200" dir="8100000" sx="93000" sy="93000" algn="t" rotWithShape="0">
              <a:schemeClr val="tx1">
                <a:alpha val="3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>
            <a:lvl1pPr marL="0" indent="0">
              <a:defRPr lang="en-US" sz="1600" kern="1200" dirty="0" smtClean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  <a:p>
            <a:pPr marL="285750" marR="0" lvl="0" indent="-285750" algn="l" defTabSz="914446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93396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B6BE42E5-288A-2954-CAD7-E5A30D1A8E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A0DB49C-97E8-F5B9-D68E-8540394D1C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5A6C9A7C-00F0-7D00-9BE6-E3689857037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BA2A1054-FFE4-3E11-5FF4-4588CB4109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99897E2B-0D44-13F2-3CE4-D805BA9897A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C1E2965D-0E46-86BD-E657-94C49DB5BE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894D127C-1379-5416-310B-E6C03884DD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193D461-ABE2-C341-8FAD-4FEEA19802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0645500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930DEE8-7666-442F-94EE-837AA6ED683F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47700" y="1917750"/>
            <a:ext cx="10896600" cy="3949650"/>
          </a:xfrm>
          <a:custGeom>
            <a:avLst/>
            <a:gdLst>
              <a:gd name="connsiteX0" fmla="*/ 0 w 10693400"/>
              <a:gd name="connsiteY0" fmla="*/ 0 h 3949650"/>
              <a:gd name="connsiteX1" fmla="*/ 10693400 w 10693400"/>
              <a:gd name="connsiteY1" fmla="*/ 0 h 3949650"/>
              <a:gd name="connsiteX2" fmla="*/ 10693400 w 10693400"/>
              <a:gd name="connsiteY2" fmla="*/ 3949650 h 3949650"/>
              <a:gd name="connsiteX3" fmla="*/ 0 w 10693400"/>
              <a:gd name="connsiteY3" fmla="*/ 3949650 h 39496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693400" h="3949650">
                <a:moveTo>
                  <a:pt x="0" y="0"/>
                </a:moveTo>
                <a:lnTo>
                  <a:pt x="10693400" y="0"/>
                </a:lnTo>
                <a:lnTo>
                  <a:pt x="10693400" y="3949650"/>
                </a:lnTo>
                <a:lnTo>
                  <a:pt x="0" y="39496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660400" dist="533400" dir="10800000" sx="91000" sy="91000" algn="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lvl1pPr>
              <a:defRPr lang="en-US" sz="1600" dirty="0">
                <a:solidFill>
                  <a:schemeClr val="bg1">
                    <a:lumMod val="65000"/>
                  </a:schemeClr>
                </a:solidFill>
                <a:latin typeface="Segoe UI Light" panose="020B0502040204020203" pitchFamily="34" charset="0"/>
                <a:ea typeface="Roboto" panose="02000000000000000000" pitchFamily="2" charset="0"/>
                <a:cs typeface="Segoe UI Light" panose="020B0502040204020203" pitchFamily="34" charset="0"/>
              </a:defRPr>
            </a:lvl1pPr>
          </a:lstStyle>
          <a:p>
            <a:pPr marL="285750" marR="0" lvl="0" indent="-285750" defTabSz="914446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Image Placeholder</a:t>
            </a:r>
          </a:p>
          <a:p>
            <a:pPr marL="285750" marR="0" lvl="0" indent="-285750" defTabSz="914446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338161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FEBBCD0-617A-4022-B703-051A24C831A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lumMod val="95000"/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Lato" panose="020F0502020204030203" pitchFamily="34" charset="0"/>
            </a:endParaRP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568DC17F-A6E2-4EF6-8720-8254F749E2EB}"/>
              </a:ext>
            </a:extLst>
          </p:cNvPr>
          <p:cNvGrpSpPr/>
          <p:nvPr userDrawn="1"/>
        </p:nvGrpSpPr>
        <p:grpSpPr>
          <a:xfrm>
            <a:off x="1524000" y="0"/>
            <a:ext cx="9144000" cy="6858000"/>
            <a:chOff x="1524000" y="1763486"/>
            <a:chExt cx="9144000" cy="4549980"/>
          </a:xfrm>
        </p:grpSpPr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C41DD531-38A2-4267-BE76-1C681243FD46}"/>
                </a:ext>
              </a:extLst>
            </p:cNvPr>
            <p:cNvCxnSpPr/>
            <p:nvPr userDrawn="1"/>
          </p:nvCxnSpPr>
          <p:spPr>
            <a:xfrm>
              <a:off x="1524000" y="1763486"/>
              <a:ext cx="0" cy="454998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A0AAE341-E344-4675-9974-9B09590EA352}"/>
                </a:ext>
              </a:extLst>
            </p:cNvPr>
            <p:cNvCxnSpPr/>
            <p:nvPr userDrawn="1"/>
          </p:nvCxnSpPr>
          <p:spPr>
            <a:xfrm>
              <a:off x="3048000" y="1763486"/>
              <a:ext cx="0" cy="454998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B35CADF4-92D2-44E0-A25B-B0E69C784A05}"/>
                </a:ext>
              </a:extLst>
            </p:cNvPr>
            <p:cNvCxnSpPr/>
            <p:nvPr userDrawn="1"/>
          </p:nvCxnSpPr>
          <p:spPr>
            <a:xfrm>
              <a:off x="4572000" y="1763486"/>
              <a:ext cx="0" cy="454998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>
              <a:extLst>
                <a:ext uri="{FF2B5EF4-FFF2-40B4-BE49-F238E27FC236}">
                  <a16:creationId xmlns:a16="http://schemas.microsoft.com/office/drawing/2014/main" id="{600651BA-4E17-4C23-8B32-C0C8A1A8DFE6}"/>
                </a:ext>
              </a:extLst>
            </p:cNvPr>
            <p:cNvCxnSpPr/>
            <p:nvPr userDrawn="1"/>
          </p:nvCxnSpPr>
          <p:spPr>
            <a:xfrm>
              <a:off x="6096000" y="1763486"/>
              <a:ext cx="0" cy="454998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15DFC3AE-3563-4518-ADB2-63420B77D1A6}"/>
                </a:ext>
              </a:extLst>
            </p:cNvPr>
            <p:cNvCxnSpPr/>
            <p:nvPr userDrawn="1"/>
          </p:nvCxnSpPr>
          <p:spPr>
            <a:xfrm>
              <a:off x="7620000" y="1763486"/>
              <a:ext cx="0" cy="454998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>
              <a:extLst>
                <a:ext uri="{FF2B5EF4-FFF2-40B4-BE49-F238E27FC236}">
                  <a16:creationId xmlns:a16="http://schemas.microsoft.com/office/drawing/2014/main" id="{DE180ABF-3262-42D1-8B4D-1A1175AB1007}"/>
                </a:ext>
              </a:extLst>
            </p:cNvPr>
            <p:cNvCxnSpPr/>
            <p:nvPr userDrawn="1"/>
          </p:nvCxnSpPr>
          <p:spPr>
            <a:xfrm>
              <a:off x="9144000" y="1763486"/>
              <a:ext cx="0" cy="454998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>
              <a:extLst>
                <a:ext uri="{FF2B5EF4-FFF2-40B4-BE49-F238E27FC236}">
                  <a16:creationId xmlns:a16="http://schemas.microsoft.com/office/drawing/2014/main" id="{8BF8069D-FE10-4012-978A-74C703956FA7}"/>
                </a:ext>
              </a:extLst>
            </p:cNvPr>
            <p:cNvCxnSpPr/>
            <p:nvPr userDrawn="1"/>
          </p:nvCxnSpPr>
          <p:spPr>
            <a:xfrm>
              <a:off x="10668000" y="1763486"/>
              <a:ext cx="0" cy="4549980"/>
            </a:xfrm>
            <a:prstGeom prst="line">
              <a:avLst/>
            </a:prstGeom>
            <a:ln>
              <a:solidFill>
                <a:schemeClr val="bg1">
                  <a:alpha val="4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7" name="Picture Placeholder 26">
            <a:extLst>
              <a:ext uri="{FF2B5EF4-FFF2-40B4-BE49-F238E27FC236}">
                <a16:creationId xmlns:a16="http://schemas.microsoft.com/office/drawing/2014/main" id="{A26C0EE8-4052-4E19-A492-94793CE977F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348480" y="4282187"/>
            <a:ext cx="508744" cy="508744"/>
          </a:xfrm>
          <a:custGeom>
            <a:avLst/>
            <a:gdLst>
              <a:gd name="connsiteX0" fmla="*/ 254372 w 508744"/>
              <a:gd name="connsiteY0" fmla="*/ 0 h 508744"/>
              <a:gd name="connsiteX1" fmla="*/ 508744 w 508744"/>
              <a:gd name="connsiteY1" fmla="*/ 254372 h 508744"/>
              <a:gd name="connsiteX2" fmla="*/ 254372 w 508744"/>
              <a:gd name="connsiteY2" fmla="*/ 508744 h 508744"/>
              <a:gd name="connsiteX3" fmla="*/ 0 w 508744"/>
              <a:gd name="connsiteY3" fmla="*/ 254372 h 508744"/>
              <a:gd name="connsiteX4" fmla="*/ 254372 w 508744"/>
              <a:gd name="connsiteY4" fmla="*/ 0 h 50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744" h="508744">
                <a:moveTo>
                  <a:pt x="254372" y="0"/>
                </a:moveTo>
                <a:cubicBezTo>
                  <a:pt x="394858" y="0"/>
                  <a:pt x="508744" y="113886"/>
                  <a:pt x="508744" y="254372"/>
                </a:cubicBezTo>
                <a:cubicBezTo>
                  <a:pt x="508744" y="394858"/>
                  <a:pt x="394858" y="508744"/>
                  <a:pt x="254372" y="508744"/>
                </a:cubicBezTo>
                <a:cubicBezTo>
                  <a:pt x="113886" y="508744"/>
                  <a:pt x="0" y="394858"/>
                  <a:pt x="0" y="254372"/>
                </a:cubicBezTo>
                <a:cubicBezTo>
                  <a:pt x="0" y="113886"/>
                  <a:pt x="113886" y="0"/>
                  <a:pt x="25437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  <a:effectLst>
            <a:outerShdw blurRad="215900" dist="152400" dir="2700000" sx="79000" sy="79000" algn="tl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1050">
                <a:solidFill>
                  <a:schemeClr val="bg1">
                    <a:lumMod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8" name="Picture Placeholder 27">
            <a:extLst>
              <a:ext uri="{FF2B5EF4-FFF2-40B4-BE49-F238E27FC236}">
                <a16:creationId xmlns:a16="http://schemas.microsoft.com/office/drawing/2014/main" id="{55616575-764C-4D89-956B-059A93A1288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09188" y="5439440"/>
            <a:ext cx="508744" cy="508744"/>
          </a:xfrm>
          <a:custGeom>
            <a:avLst/>
            <a:gdLst>
              <a:gd name="connsiteX0" fmla="*/ 254372 w 508744"/>
              <a:gd name="connsiteY0" fmla="*/ 0 h 508744"/>
              <a:gd name="connsiteX1" fmla="*/ 508744 w 508744"/>
              <a:gd name="connsiteY1" fmla="*/ 254372 h 508744"/>
              <a:gd name="connsiteX2" fmla="*/ 254372 w 508744"/>
              <a:gd name="connsiteY2" fmla="*/ 508744 h 508744"/>
              <a:gd name="connsiteX3" fmla="*/ 0 w 508744"/>
              <a:gd name="connsiteY3" fmla="*/ 254372 h 508744"/>
              <a:gd name="connsiteX4" fmla="*/ 254372 w 508744"/>
              <a:gd name="connsiteY4" fmla="*/ 0 h 50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744" h="508744">
                <a:moveTo>
                  <a:pt x="254372" y="0"/>
                </a:moveTo>
                <a:cubicBezTo>
                  <a:pt x="394858" y="0"/>
                  <a:pt x="508744" y="113886"/>
                  <a:pt x="508744" y="254372"/>
                </a:cubicBezTo>
                <a:cubicBezTo>
                  <a:pt x="508744" y="394858"/>
                  <a:pt x="394858" y="508744"/>
                  <a:pt x="254372" y="508744"/>
                </a:cubicBezTo>
                <a:cubicBezTo>
                  <a:pt x="113886" y="508744"/>
                  <a:pt x="0" y="394858"/>
                  <a:pt x="0" y="254372"/>
                </a:cubicBezTo>
                <a:cubicBezTo>
                  <a:pt x="0" y="113886"/>
                  <a:pt x="113886" y="0"/>
                  <a:pt x="25437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  <a:effectLst>
            <a:outerShdw blurRad="215900" dist="152400" dir="2700000" sx="79000" sy="79000" algn="tl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1050">
                <a:solidFill>
                  <a:schemeClr val="bg1">
                    <a:lumMod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29" name="Picture Placeholder 28">
            <a:extLst>
              <a:ext uri="{FF2B5EF4-FFF2-40B4-BE49-F238E27FC236}">
                <a16:creationId xmlns:a16="http://schemas.microsoft.com/office/drawing/2014/main" id="{437354D4-B603-4FAF-A3B0-0960FC3F597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555548" y="4013299"/>
            <a:ext cx="508744" cy="508744"/>
          </a:xfrm>
          <a:custGeom>
            <a:avLst/>
            <a:gdLst>
              <a:gd name="connsiteX0" fmla="*/ 254372 w 508744"/>
              <a:gd name="connsiteY0" fmla="*/ 0 h 508744"/>
              <a:gd name="connsiteX1" fmla="*/ 508744 w 508744"/>
              <a:gd name="connsiteY1" fmla="*/ 254372 h 508744"/>
              <a:gd name="connsiteX2" fmla="*/ 254372 w 508744"/>
              <a:gd name="connsiteY2" fmla="*/ 508744 h 508744"/>
              <a:gd name="connsiteX3" fmla="*/ 0 w 508744"/>
              <a:gd name="connsiteY3" fmla="*/ 254372 h 508744"/>
              <a:gd name="connsiteX4" fmla="*/ 254372 w 508744"/>
              <a:gd name="connsiteY4" fmla="*/ 0 h 5087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08744" h="508744">
                <a:moveTo>
                  <a:pt x="254372" y="0"/>
                </a:moveTo>
                <a:cubicBezTo>
                  <a:pt x="394858" y="0"/>
                  <a:pt x="508744" y="113886"/>
                  <a:pt x="508744" y="254372"/>
                </a:cubicBezTo>
                <a:cubicBezTo>
                  <a:pt x="508744" y="394858"/>
                  <a:pt x="394858" y="508744"/>
                  <a:pt x="254372" y="508744"/>
                </a:cubicBezTo>
                <a:cubicBezTo>
                  <a:pt x="113886" y="508744"/>
                  <a:pt x="0" y="394858"/>
                  <a:pt x="0" y="254372"/>
                </a:cubicBezTo>
                <a:cubicBezTo>
                  <a:pt x="0" y="113886"/>
                  <a:pt x="113886" y="0"/>
                  <a:pt x="254372" y="0"/>
                </a:cubicBezTo>
                <a:close/>
              </a:path>
            </a:pathLst>
          </a:custGeom>
          <a:solidFill>
            <a:schemeClr val="bg1">
              <a:lumMod val="85000"/>
            </a:schemeClr>
          </a:solidFill>
          <a:ln w="19050">
            <a:solidFill>
              <a:schemeClr val="bg1"/>
            </a:solidFill>
          </a:ln>
          <a:effectLst>
            <a:outerShdw blurRad="215900" dist="152400" dir="2700000" sx="79000" sy="79000" algn="tl" rotWithShape="0">
              <a:prstClr val="black">
                <a:alpha val="30000"/>
              </a:prstClr>
            </a:outerShdw>
          </a:effectLst>
        </p:spPr>
        <p:txBody>
          <a:bodyPr wrap="square">
            <a:noAutofit/>
          </a:bodyPr>
          <a:lstStyle>
            <a:lvl1pPr marL="0" indent="0">
              <a:buNone/>
              <a:defRPr sz="1050">
                <a:solidFill>
                  <a:schemeClr val="bg1">
                    <a:lumMod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40074678-093D-4E63-A853-76EC935A177D}"/>
              </a:ext>
            </a:extLst>
          </p:cNvPr>
          <p:cNvSpPr txBox="1"/>
          <p:nvPr userDrawn="1"/>
        </p:nvSpPr>
        <p:spPr>
          <a:xfrm>
            <a:off x="11034555" y="6222356"/>
            <a:ext cx="8208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i="0" spc="50" smtClean="0">
                <a:solidFill>
                  <a:schemeClr val="accent1"/>
                </a:solidFill>
                <a:latin typeface="Raleway" pitchFamily="2" charset="0"/>
                <a:ea typeface="Open Sans" panose="020B0606030504020204" pitchFamily="34" charset="0"/>
                <a:cs typeface="Rajdhani" panose="02000000000000000000" pitchFamily="2" charset="0"/>
              </a:rPr>
              <a:pPr algn="r"/>
              <a:t>‹#›</a:t>
            </a:fld>
            <a:endParaRPr lang="id-ID" sz="2400" i="0" spc="50" dirty="0">
              <a:solidFill>
                <a:schemeClr val="accent1"/>
              </a:solidFill>
              <a:latin typeface="Raleway" pitchFamily="2" charset="0"/>
              <a:ea typeface="Open Sans" panose="020B0606030504020204" pitchFamily="34" charset="0"/>
              <a:cs typeface="Rajdhani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6215703"/>
      </p:ext>
    </p:extLst>
  </p:cSld>
  <p:clrMapOvr>
    <a:masterClrMapping/>
  </p:clrMapOvr>
  <p:transition spd="slow">
    <p:push dir="u"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7">
            <a:extLst>
              <a:ext uri="{FF2B5EF4-FFF2-40B4-BE49-F238E27FC236}">
                <a16:creationId xmlns:a16="http://schemas.microsoft.com/office/drawing/2014/main" id="{ADB57EF2-55E5-49E7-899B-A1D935824EA4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5078359" y="3257077"/>
            <a:ext cx="5584879" cy="2815956"/>
          </a:xfrm>
          <a:prstGeom prst="rect">
            <a:avLst/>
          </a:prstGeom>
          <a:solidFill>
            <a:schemeClr val="bg1">
              <a:lumMod val="95000"/>
              <a:alpha val="1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>
                    <a:lumMod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10" name="Picture Placeholder 6">
            <a:extLst>
              <a:ext uri="{FF2B5EF4-FFF2-40B4-BE49-F238E27FC236}">
                <a16:creationId xmlns:a16="http://schemas.microsoft.com/office/drawing/2014/main" id="{CB184CAD-B367-4AC3-A5B0-FD0161C084FD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1528763" y="784967"/>
            <a:ext cx="5584879" cy="2815956"/>
          </a:xfrm>
          <a:prstGeom prst="rect">
            <a:avLst/>
          </a:prstGeom>
          <a:solidFill>
            <a:schemeClr val="bg1">
              <a:lumMod val="95000"/>
              <a:alpha val="15000"/>
            </a:schemeClr>
          </a:solidFill>
          <a:ln w="76200">
            <a:solidFill>
              <a:schemeClr val="bg1"/>
            </a:solidFill>
            <a:miter lim="800000"/>
          </a:ln>
          <a:effectLst>
            <a:outerShdw blurRad="1270000" dist="723900" dir="2700000" sx="85000" sy="85000" algn="tl" rotWithShape="0">
              <a:prstClr val="black">
                <a:alpha val="24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en-US" sz="1100" dirty="0">
                <a:solidFill>
                  <a:schemeClr val="bg1">
                    <a:lumMod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r>
              <a:rPr lang="en-US" dirty="0"/>
              <a:t>Image Placeholder</a:t>
            </a:r>
          </a:p>
          <a:p>
            <a:pPr marL="0" marR="0" lvl="0" indent="0" fontAlgn="auto">
              <a:spcAft>
                <a:spcPts val="0"/>
              </a:spcAft>
              <a:buClrTx/>
              <a:buSzTx/>
              <a:buNone/>
              <a:tabLst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4764214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7">
            <a:extLst>
              <a:ext uri="{FF2B5EF4-FFF2-40B4-BE49-F238E27FC236}">
                <a16:creationId xmlns:a16="http://schemas.microsoft.com/office/drawing/2014/main" id="{3A6AA8C3-202E-440D-A604-0A453764471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5078206" y="784967"/>
            <a:ext cx="5584879" cy="2815956"/>
          </a:xfrm>
          <a:prstGeom prst="rect">
            <a:avLst/>
          </a:prstGeom>
          <a:solidFill>
            <a:schemeClr val="bg1">
              <a:lumMod val="95000"/>
              <a:alpha val="15000"/>
            </a:schemeClr>
          </a:solidFill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>
                    <a:lumMod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  <p:sp>
        <p:nvSpPr>
          <p:cNvPr id="9" name="Picture Placeholder 6">
            <a:extLst>
              <a:ext uri="{FF2B5EF4-FFF2-40B4-BE49-F238E27FC236}">
                <a16:creationId xmlns:a16="http://schemas.microsoft.com/office/drawing/2014/main" id="{ACD806EE-F94F-42B5-959E-E0ECAB04745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528918" y="3257077"/>
            <a:ext cx="5584879" cy="2815956"/>
          </a:xfrm>
          <a:prstGeom prst="rect">
            <a:avLst/>
          </a:prstGeom>
          <a:solidFill>
            <a:schemeClr val="bg1">
              <a:lumMod val="95000"/>
              <a:alpha val="15000"/>
            </a:schemeClr>
          </a:solidFill>
          <a:ln w="76200">
            <a:solidFill>
              <a:schemeClr val="bg1"/>
            </a:solidFill>
            <a:miter lim="800000"/>
          </a:ln>
          <a:effectLst>
            <a:outerShdw blurRad="1270000" dist="723900" dir="2700000" sx="85000" sy="85000" algn="tl" rotWithShape="0">
              <a:prstClr val="black">
                <a:alpha val="24000"/>
              </a:prstClr>
            </a:outerShdw>
          </a:effectLst>
        </p:spPr>
        <p:txBody>
          <a:bodyPr wrap="square">
            <a:noAutofit/>
          </a:bodyPr>
          <a:lstStyle>
            <a:lvl1pPr marL="0" marR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100">
                <a:solidFill>
                  <a:schemeClr val="bg1">
                    <a:lumMod val="7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Image Placeholder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50687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0B96E74-D168-4EE0-C7D0-4B31146044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B05BC86C-414B-22E0-A38F-FCE8B6EC8C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6B5C1F45-2AEC-3416-2CF4-FDED31F9E6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2FA6B656-D23B-2E21-D832-A232101FCB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0794526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78009251-B9F7-9285-B895-5400A2B070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81876E16-8D07-1A83-70D1-994653B7A0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BE2D4094-104D-4BE6-5820-F5EB99820A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987021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FF7EC36-D1E9-E1AD-9B86-C1DD9835C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E2A1FB8-32A2-674D-1C66-81B7B183AC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0F48FE53-C786-859D-4534-8C9C9B7195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28B7A57-8E9A-B310-41E3-45A394599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9F7EB425-A472-0B19-D510-854E739F28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013E027E-FEEA-0709-8655-61D3CA2187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7423417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400B3BEB-8BCD-0078-8774-41C7EBA8BE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13240076-A74B-AF4D-1A41-5A46135D47F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42271211-5ED0-DA8E-FFC7-C9EC6726BD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52FC0457-3DC9-E719-31E6-D945232EF2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79E81E09-50CB-D8A9-E37C-4AD7585D4F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45DD236F-46D8-DE83-D427-A5BB91BFD0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176931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26" Type="http://schemas.openxmlformats.org/officeDocument/2006/relationships/slideLayout" Target="../slideLayouts/slideLayout37.xml"/><Relationship Id="rId39" Type="http://schemas.openxmlformats.org/officeDocument/2006/relationships/slideLayout" Target="../slideLayouts/slideLayout50.xml"/><Relationship Id="rId21" Type="http://schemas.openxmlformats.org/officeDocument/2006/relationships/slideLayout" Target="../slideLayouts/slideLayout32.xml"/><Relationship Id="rId34" Type="http://schemas.openxmlformats.org/officeDocument/2006/relationships/slideLayout" Target="../slideLayouts/slideLayout45.xml"/><Relationship Id="rId42" Type="http://schemas.openxmlformats.org/officeDocument/2006/relationships/slideLayout" Target="../slideLayouts/slideLayout53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29" Type="http://schemas.openxmlformats.org/officeDocument/2006/relationships/slideLayout" Target="../slideLayouts/slideLayout40.xml"/><Relationship Id="rId41" Type="http://schemas.openxmlformats.org/officeDocument/2006/relationships/slideLayout" Target="../slideLayouts/slideLayout5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24" Type="http://schemas.openxmlformats.org/officeDocument/2006/relationships/slideLayout" Target="../slideLayouts/slideLayout35.xml"/><Relationship Id="rId32" Type="http://schemas.openxmlformats.org/officeDocument/2006/relationships/slideLayout" Target="../slideLayouts/slideLayout43.xml"/><Relationship Id="rId37" Type="http://schemas.openxmlformats.org/officeDocument/2006/relationships/slideLayout" Target="../slideLayouts/slideLayout48.xml"/><Relationship Id="rId40" Type="http://schemas.openxmlformats.org/officeDocument/2006/relationships/slideLayout" Target="../slideLayouts/slideLayout51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23" Type="http://schemas.openxmlformats.org/officeDocument/2006/relationships/slideLayout" Target="../slideLayouts/slideLayout34.xml"/><Relationship Id="rId28" Type="http://schemas.openxmlformats.org/officeDocument/2006/relationships/slideLayout" Target="../slideLayouts/slideLayout39.xml"/><Relationship Id="rId36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31" Type="http://schemas.openxmlformats.org/officeDocument/2006/relationships/slideLayout" Target="../slideLayouts/slideLayout4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slideLayout" Target="../slideLayouts/slideLayout33.xml"/><Relationship Id="rId27" Type="http://schemas.openxmlformats.org/officeDocument/2006/relationships/slideLayout" Target="../slideLayouts/slideLayout38.xml"/><Relationship Id="rId30" Type="http://schemas.openxmlformats.org/officeDocument/2006/relationships/slideLayout" Target="../slideLayouts/slideLayout41.xml"/><Relationship Id="rId35" Type="http://schemas.openxmlformats.org/officeDocument/2006/relationships/slideLayout" Target="../slideLayouts/slideLayout46.xml"/><Relationship Id="rId43" Type="http://schemas.openxmlformats.org/officeDocument/2006/relationships/theme" Target="../theme/theme2.xml"/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5" Type="http://schemas.openxmlformats.org/officeDocument/2006/relationships/slideLayout" Target="../slideLayouts/slideLayout36.xml"/><Relationship Id="rId33" Type="http://schemas.openxmlformats.org/officeDocument/2006/relationships/slideLayout" Target="../slideLayouts/slideLayout44.xml"/><Relationship Id="rId38" Type="http://schemas.openxmlformats.org/officeDocument/2006/relationships/slideLayout" Target="../slideLayouts/slideLayout4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8A035A02-314D-F953-9FF1-04EA06B4D9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DEF01B97-56F3-5291-8AB2-DE65EAB5B9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9C851D1-4532-F498-C8D3-CAF0B89BF6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3963DED-001A-4513-A3E9-5FB1E62B9DEE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FAB414C9-78CE-E012-1BC4-AC403EA0F27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763069F-B8A0-6AC9-719C-99578F63C00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D8ED417-83B4-4C32-A50E-72E1E2D2F783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304319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24">
            <a:extLst>
              <a:ext uri="{FF2B5EF4-FFF2-40B4-BE49-F238E27FC236}">
                <a16:creationId xmlns:a16="http://schemas.microsoft.com/office/drawing/2014/main" id="{533E7412-A2AD-4CF1-AF72-214877505625}"/>
              </a:ext>
            </a:extLst>
          </p:cNvPr>
          <p:cNvSpPr txBox="1"/>
          <p:nvPr userDrawn="1"/>
        </p:nvSpPr>
        <p:spPr>
          <a:xfrm>
            <a:off x="10962261" y="6222356"/>
            <a:ext cx="82084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260E2A6B-A809-4840-BF14-8648BC0BDF87}" type="slidenum">
              <a:rPr lang="id-ID" sz="2400" i="0" spc="50" smtClean="0">
                <a:solidFill>
                  <a:schemeClr val="accent1"/>
                </a:solidFill>
                <a:latin typeface="Raleway" pitchFamily="2" charset="0"/>
                <a:ea typeface="Open Sans" panose="020B0606030504020204" pitchFamily="34" charset="0"/>
                <a:cs typeface="Rajdhani" panose="02000000000000000000" pitchFamily="2" charset="0"/>
              </a:rPr>
              <a:pPr algn="r"/>
              <a:t>‹#›</a:t>
            </a:fld>
            <a:endParaRPr lang="id-ID" sz="2400" i="0" spc="50" dirty="0">
              <a:solidFill>
                <a:schemeClr val="accent1"/>
              </a:solidFill>
              <a:latin typeface="Raleway" pitchFamily="2" charset="0"/>
              <a:ea typeface="Open Sans" panose="020B0606030504020204" pitchFamily="34" charset="0"/>
              <a:cs typeface="Rajdhani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71910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svg"/><Relationship Id="rId1" Type="http://schemas.openxmlformats.org/officeDocument/2006/relationships/slideLayout" Target="../slideLayouts/slideLayout1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svg"/><Relationship Id="rId1" Type="http://schemas.openxmlformats.org/officeDocument/2006/relationships/slideLayout" Target="../slideLayouts/slideLayout2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1B136B8-A50E-7B23-5802-D447E3B4F0A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192A9DB5-C093-14FB-46E2-6DCE66E5D83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AutoShape 2" descr="15 Examples of Bad PowerPoint Slides | SlideUpLift">
            <a:extLst>
              <a:ext uri="{FF2B5EF4-FFF2-40B4-BE49-F238E27FC236}">
                <a16:creationId xmlns:a16="http://schemas.microsoft.com/office/drawing/2014/main" id="{B8A3976D-ECC5-AB76-ADF9-3ADC7051EC0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sp>
        <p:nvSpPr>
          <p:cNvPr id="7" name="AutoShape 4" descr="15 Examples of Bad PowerPoint Slides | SlideUpLift">
            <a:extLst>
              <a:ext uri="{FF2B5EF4-FFF2-40B4-BE49-F238E27FC236}">
                <a16:creationId xmlns:a16="http://schemas.microsoft.com/office/drawing/2014/main" id="{52A2D8DF-63D1-2DEB-C9CB-FB8B16691B6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096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l-PL"/>
          </a:p>
        </p:txBody>
      </p:sp>
      <p:pic>
        <p:nvPicPr>
          <p:cNvPr id="9" name="Obraz 8">
            <a:extLst>
              <a:ext uri="{FF2B5EF4-FFF2-40B4-BE49-F238E27FC236}">
                <a16:creationId xmlns:a16="http://schemas.microsoft.com/office/drawing/2014/main" id="{B51B82F0-91D1-0200-5203-1793D27371C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6171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Freeform: Shape 18">
            <a:extLst>
              <a:ext uri="{FF2B5EF4-FFF2-40B4-BE49-F238E27FC236}">
                <a16:creationId xmlns:a16="http://schemas.microsoft.com/office/drawing/2014/main" id="{AD4E21FF-1B65-4EA3-A5E4-294182FDA969}"/>
              </a:ext>
            </a:extLst>
          </p:cNvPr>
          <p:cNvSpPr/>
          <p:nvPr/>
        </p:nvSpPr>
        <p:spPr>
          <a:xfrm>
            <a:off x="6230334" y="0"/>
            <a:ext cx="5961666" cy="6858000"/>
          </a:xfrm>
          <a:custGeom>
            <a:avLst/>
            <a:gdLst>
              <a:gd name="connsiteX0" fmla="*/ 4534352 w 5961666"/>
              <a:gd name="connsiteY0" fmla="*/ 0 h 6858000"/>
              <a:gd name="connsiteX1" fmla="*/ 5961666 w 5961666"/>
              <a:gd name="connsiteY1" fmla="*/ 0 h 6858000"/>
              <a:gd name="connsiteX2" fmla="*/ 5961666 w 5961666"/>
              <a:gd name="connsiteY2" fmla="*/ 6858000 h 6858000"/>
              <a:gd name="connsiteX3" fmla="*/ 2574356 w 5961666"/>
              <a:gd name="connsiteY3" fmla="*/ 6858000 h 6858000"/>
              <a:gd name="connsiteX4" fmla="*/ 0 w 5961666"/>
              <a:gd name="connsiteY4" fmla="*/ 3720546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961666" h="6858000">
                <a:moveTo>
                  <a:pt x="4534352" y="0"/>
                </a:moveTo>
                <a:lnTo>
                  <a:pt x="5961666" y="0"/>
                </a:lnTo>
                <a:lnTo>
                  <a:pt x="5961666" y="6858000"/>
                </a:lnTo>
                <a:lnTo>
                  <a:pt x="2574356" y="6858000"/>
                </a:lnTo>
                <a:lnTo>
                  <a:pt x="0" y="37205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  <a:ea typeface="+mn-ea"/>
              <a:cs typeface="+mn-cs"/>
            </a:endParaRP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FA0780B-2BA6-4162-BFBF-D55235480CE6}"/>
              </a:ext>
            </a:extLst>
          </p:cNvPr>
          <p:cNvGrpSpPr/>
          <p:nvPr/>
        </p:nvGrpSpPr>
        <p:grpSpPr>
          <a:xfrm>
            <a:off x="7996362" y="3213982"/>
            <a:ext cx="3536826" cy="1381853"/>
            <a:chOff x="7996362" y="3213982"/>
            <a:chExt cx="3536826" cy="1381853"/>
          </a:xfrm>
        </p:grpSpPr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C197757B-FF95-4C29-9939-72AB9BD39A6D}"/>
                </a:ext>
              </a:extLst>
            </p:cNvPr>
            <p:cNvSpPr/>
            <p:nvPr/>
          </p:nvSpPr>
          <p:spPr>
            <a:xfrm>
              <a:off x="7996362" y="3213982"/>
              <a:ext cx="3536826" cy="30854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7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0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Insert Your Text Here</a:t>
              </a: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5DE2DBF5-C000-4786-B21A-8D27FE680B66}"/>
                </a:ext>
              </a:extLst>
            </p:cNvPr>
            <p:cNvSpPr/>
            <p:nvPr/>
          </p:nvSpPr>
          <p:spPr>
            <a:xfrm>
              <a:off x="7996362" y="3570490"/>
              <a:ext cx="3293938" cy="102534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3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Li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Europan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lingues es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membres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del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sam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familie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.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Lor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separat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existentie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es un myth. Por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scientie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musica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, sport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etc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,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litot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Europa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usa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li </a:t>
              </a:r>
              <a:r>
                <a:rPr kumimoji="0" lang="en-US" sz="12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sam</a:t>
              </a:r>
              <a:r>
                <a:rPr kumimoji="0" lang="en-US" sz="12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>
                      <a:lumMod val="65000"/>
                      <a:lumOff val="35000"/>
                    </a:srgbClr>
                  </a:solidFill>
                  <a:effectLst/>
                  <a:uLnTx/>
                  <a:uFillTx/>
                  <a:latin typeface="Lato" panose="020F0502020204030203" pitchFamily="34" charset="0"/>
                  <a:ea typeface="Lato" panose="020F0502020204030203" pitchFamily="34" charset="0"/>
                  <a:cs typeface="Lato" panose="020F0502020204030203" pitchFamily="34" charset="0"/>
                </a:rPr>
                <a:t> vocabular.</a:t>
              </a:r>
            </a:p>
          </p:txBody>
        </p:sp>
      </p:grp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5287DA06-AA4B-444C-8942-43B44DE0D509}"/>
              </a:ext>
            </a:extLst>
          </p:cNvPr>
          <p:cNvSpPr/>
          <p:nvPr/>
        </p:nvSpPr>
        <p:spPr>
          <a:xfrm>
            <a:off x="2486644" y="4049604"/>
            <a:ext cx="5727044" cy="2808396"/>
          </a:xfrm>
          <a:custGeom>
            <a:avLst/>
            <a:gdLst>
              <a:gd name="connsiteX0" fmla="*/ 3422687 w 5727044"/>
              <a:gd name="connsiteY0" fmla="*/ 0 h 2808396"/>
              <a:gd name="connsiteX1" fmla="*/ 5727044 w 5727044"/>
              <a:gd name="connsiteY1" fmla="*/ 2808396 h 2808396"/>
              <a:gd name="connsiteX2" fmla="*/ 0 w 5727044"/>
              <a:gd name="connsiteY2" fmla="*/ 2808396 h 28083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5727044" h="2808396">
                <a:moveTo>
                  <a:pt x="3422687" y="0"/>
                </a:moveTo>
                <a:lnTo>
                  <a:pt x="5727044" y="2808396"/>
                </a:lnTo>
                <a:lnTo>
                  <a:pt x="0" y="2808396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  <a:ea typeface="+mn-ea"/>
              <a:cs typeface="+mn-cs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5891349F-94EC-48CF-8605-71F3C4D69B35}"/>
              </a:ext>
            </a:extLst>
          </p:cNvPr>
          <p:cNvSpPr txBox="1"/>
          <p:nvPr/>
        </p:nvSpPr>
        <p:spPr>
          <a:xfrm>
            <a:off x="4259516" y="5773914"/>
            <a:ext cx="28844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itchFamily="2" charset="0"/>
                <a:ea typeface="+mn-ea"/>
                <a:cs typeface="Arial" panose="020B0604020202020204" pitchFamily="34" charset="0"/>
              </a:rPr>
              <a:t>$ 382.500.000</a:t>
            </a:r>
          </a:p>
        </p:txBody>
      </p:sp>
      <p:sp>
        <p:nvSpPr>
          <p:cNvPr id="15" name="Freeform: Shape 14">
            <a:extLst>
              <a:ext uri="{FF2B5EF4-FFF2-40B4-BE49-F238E27FC236}">
                <a16:creationId xmlns:a16="http://schemas.microsoft.com/office/drawing/2014/main" id="{099F0BD7-0F6D-4907-89C8-13D5846A48B5}"/>
              </a:ext>
            </a:extLst>
          </p:cNvPr>
          <p:cNvSpPr/>
          <p:nvPr/>
        </p:nvSpPr>
        <p:spPr>
          <a:xfrm>
            <a:off x="0" y="0"/>
            <a:ext cx="6717588" cy="5773914"/>
          </a:xfrm>
          <a:custGeom>
            <a:avLst/>
            <a:gdLst>
              <a:gd name="connsiteX0" fmla="*/ 0 w 6717588"/>
              <a:gd name="connsiteY0" fmla="*/ 0 h 5773914"/>
              <a:gd name="connsiteX1" fmla="*/ 4470036 w 6717588"/>
              <a:gd name="connsiteY1" fmla="*/ 0 h 5773914"/>
              <a:gd name="connsiteX2" fmla="*/ 6717588 w 6717588"/>
              <a:gd name="connsiteY2" fmla="*/ 2739168 h 5773914"/>
              <a:gd name="connsiteX3" fmla="*/ 3019042 w 6717588"/>
              <a:gd name="connsiteY3" fmla="*/ 5773914 h 5773914"/>
              <a:gd name="connsiteX4" fmla="*/ 0 w 6717588"/>
              <a:gd name="connsiteY4" fmla="*/ 2094508 h 57739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717588" h="5773914">
                <a:moveTo>
                  <a:pt x="0" y="0"/>
                </a:moveTo>
                <a:lnTo>
                  <a:pt x="4470036" y="0"/>
                </a:lnTo>
                <a:lnTo>
                  <a:pt x="6717588" y="2739168"/>
                </a:lnTo>
                <a:lnTo>
                  <a:pt x="3019042" y="5773914"/>
                </a:lnTo>
                <a:lnTo>
                  <a:pt x="0" y="2094508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ID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Lato" panose="020F0502020204030203" pitchFamily="34" charset="0"/>
              <a:ea typeface="+mn-ea"/>
              <a:cs typeface="+mn-cs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588937D9-213B-425D-93F1-8E574C9D84DB}"/>
              </a:ext>
            </a:extLst>
          </p:cNvPr>
          <p:cNvSpPr txBox="1"/>
          <p:nvPr/>
        </p:nvSpPr>
        <p:spPr>
          <a:xfrm>
            <a:off x="2024968" y="1576804"/>
            <a:ext cx="3532056" cy="255454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rPr>
              <a:t>Nothing Lasts Forever, We Can Change The Future.</a:t>
            </a:r>
            <a:endParaRPr kumimoji="0" lang="en-ID" sz="4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Raleway" pitchFamily="2" charset="0"/>
              <a:ea typeface="+mn-ea"/>
              <a:cs typeface="+mn-cs"/>
            </a:endParaRPr>
          </a:p>
        </p:txBody>
      </p:sp>
      <p:pic>
        <p:nvPicPr>
          <p:cNvPr id="24" name="Graphic 23">
            <a:extLst>
              <a:ext uri="{FF2B5EF4-FFF2-40B4-BE49-F238E27FC236}">
                <a16:creationId xmlns:a16="http://schemas.microsoft.com/office/drawing/2014/main" id="{EFCB1F7E-BA09-497A-842E-06188C3FD83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413335" y="4988706"/>
            <a:ext cx="576848" cy="576848"/>
          </a:xfrm>
          <a:prstGeom prst="rect">
            <a:avLst/>
          </a:prstGeom>
        </p:spPr>
      </p:pic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34F8924-6283-3570-7BBE-133A8EAEC62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8065199"/>
      </p:ext>
    </p:extLst>
  </p:cSld>
  <p:clrMapOvr>
    <a:masterClrMapping/>
  </p:clrMapOvr>
  <p:transition spd="slow">
    <p:push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7B66DB4C-CF23-4764-A4AA-D6CEDA8F8394}"/>
              </a:ext>
            </a:extLst>
          </p:cNvPr>
          <p:cNvSpPr txBox="1"/>
          <p:nvPr/>
        </p:nvSpPr>
        <p:spPr>
          <a:xfrm>
            <a:off x="5337452" y="2311040"/>
            <a:ext cx="1552575" cy="1218795"/>
          </a:xfrm>
          <a:prstGeom prst="rect">
            <a:avLst/>
          </a:prstGeom>
          <a:noFill/>
        </p:spPr>
        <p:txBody>
          <a:bodyPr wrap="square" tIns="0" bIns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8800" b="1" i="0" u="none" strike="noStrike" kern="1200" cap="none" spc="0" normalizeH="0" baseline="0" noProof="0" dirty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rPr>
              <a:t>2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DF11C04E-F6D3-49FC-8CC0-70A73A4DC315}"/>
              </a:ext>
            </a:extLst>
          </p:cNvPr>
          <p:cNvSpPr txBox="1"/>
          <p:nvPr/>
        </p:nvSpPr>
        <p:spPr>
          <a:xfrm>
            <a:off x="5337452" y="4561215"/>
            <a:ext cx="1552575" cy="1218795"/>
          </a:xfrm>
          <a:prstGeom prst="rect">
            <a:avLst/>
          </a:prstGeom>
          <a:noFill/>
        </p:spPr>
        <p:txBody>
          <a:bodyPr wrap="square" tIns="0" bIns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8800" b="1" i="0" u="none" strike="noStrike" kern="1200" cap="none" spc="0" normalizeH="0" baseline="0" noProof="0" dirty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rPr>
              <a:t>4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8D98A5-AD30-430F-915B-396A34536A36}"/>
              </a:ext>
            </a:extLst>
          </p:cNvPr>
          <p:cNvSpPr txBox="1"/>
          <p:nvPr/>
        </p:nvSpPr>
        <p:spPr>
          <a:xfrm>
            <a:off x="-301448" y="2311040"/>
            <a:ext cx="1552575" cy="1218795"/>
          </a:xfrm>
          <a:prstGeom prst="rect">
            <a:avLst/>
          </a:prstGeom>
          <a:noFill/>
        </p:spPr>
        <p:txBody>
          <a:bodyPr wrap="square" tIns="0" bIns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8800" b="1" i="0" u="none" strike="noStrike" kern="1200" cap="none" spc="0" normalizeH="0" baseline="0" noProof="0" dirty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rPr>
              <a:t>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960ACA2D-85FC-41FE-87A9-5A8FCA041136}"/>
              </a:ext>
            </a:extLst>
          </p:cNvPr>
          <p:cNvSpPr txBox="1"/>
          <p:nvPr/>
        </p:nvSpPr>
        <p:spPr>
          <a:xfrm>
            <a:off x="-301448" y="4561215"/>
            <a:ext cx="1552575" cy="1218795"/>
          </a:xfrm>
          <a:prstGeom prst="rect">
            <a:avLst/>
          </a:prstGeom>
          <a:noFill/>
        </p:spPr>
        <p:txBody>
          <a:bodyPr wrap="square" tIns="0" bIns="0" anchor="ctr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8800" b="1" i="0" u="none" strike="noStrike" kern="1200" cap="none" spc="0" normalizeH="0" baseline="0" noProof="0" dirty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rPr>
              <a:t>3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9805BE7E-1549-4B39-8F4C-C9F15496BE69}"/>
              </a:ext>
            </a:extLst>
          </p:cNvPr>
          <p:cNvSpPr txBox="1"/>
          <p:nvPr/>
        </p:nvSpPr>
        <p:spPr>
          <a:xfrm>
            <a:off x="3094510" y="4776698"/>
            <a:ext cx="2636265" cy="78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Europan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lingues es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membres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del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sam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familie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separat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existentie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es un myth.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B8D7B8-9452-476E-8166-0B73A36E9DDC}"/>
              </a:ext>
            </a:extLst>
          </p:cNvPr>
          <p:cNvSpPr txBox="1"/>
          <p:nvPr/>
        </p:nvSpPr>
        <p:spPr>
          <a:xfrm>
            <a:off x="3094510" y="2532129"/>
            <a:ext cx="2636265" cy="78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Europan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lingues es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membres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del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sam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familie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separat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existentie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es un myth.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18CD3705-9869-4A78-9228-612EDDA11137}"/>
              </a:ext>
            </a:extLst>
          </p:cNvPr>
          <p:cNvSpPr txBox="1"/>
          <p:nvPr/>
        </p:nvSpPr>
        <p:spPr>
          <a:xfrm>
            <a:off x="8733410" y="4776698"/>
            <a:ext cx="2636265" cy="78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Europan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lingues es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membres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del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sam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familie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separat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existentie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es un myth.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48B6F8B-4182-4AD4-B882-562B6329583A}"/>
              </a:ext>
            </a:extLst>
          </p:cNvPr>
          <p:cNvSpPr txBox="1"/>
          <p:nvPr/>
        </p:nvSpPr>
        <p:spPr>
          <a:xfrm>
            <a:off x="8733410" y="2532129"/>
            <a:ext cx="2636265" cy="78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Europan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lingues es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membres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del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sam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familie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separat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existentie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es un myth. 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40BFFC8A-BDBB-4768-BAC5-F25B6BFFBC9E}"/>
              </a:ext>
            </a:extLst>
          </p:cNvPr>
          <p:cNvSpPr txBox="1"/>
          <p:nvPr/>
        </p:nvSpPr>
        <p:spPr>
          <a:xfrm>
            <a:off x="1917470" y="931769"/>
            <a:ext cx="8357062" cy="646331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rPr>
              <a:t>Everyone Else Is Already Taken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5E863D1A-ABF9-4A34-9640-F9369DFF5BDD}"/>
              </a:ext>
            </a:extLst>
          </p:cNvPr>
          <p:cNvGrpSpPr/>
          <p:nvPr/>
        </p:nvGrpSpPr>
        <p:grpSpPr>
          <a:xfrm>
            <a:off x="2971800" y="2021581"/>
            <a:ext cx="2900362" cy="460057"/>
            <a:chOff x="2971800" y="2021581"/>
            <a:chExt cx="2900362" cy="460057"/>
          </a:xfrm>
        </p:grpSpPr>
        <p:sp>
          <p:nvSpPr>
            <p:cNvPr id="6" name="Rectangle: Single Corner Snipped 5">
              <a:extLst>
                <a:ext uri="{FF2B5EF4-FFF2-40B4-BE49-F238E27FC236}">
                  <a16:creationId xmlns:a16="http://schemas.microsoft.com/office/drawing/2014/main" id="{69188FE3-3982-4A60-A649-7C449CF7684E}"/>
                </a:ext>
              </a:extLst>
            </p:cNvPr>
            <p:cNvSpPr/>
            <p:nvPr/>
          </p:nvSpPr>
          <p:spPr>
            <a:xfrm>
              <a:off x="2971800" y="2021581"/>
              <a:ext cx="2900362" cy="460057"/>
            </a:xfrm>
            <a:prstGeom prst="snip1Rect">
              <a:avLst>
                <a:gd name="adj" fmla="val 318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endParaRPr>
            </a:p>
          </p:txBody>
        </p: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4354148E-CB63-474F-92BA-D690EBB5FC7A}"/>
                </a:ext>
              </a:extLst>
            </p:cNvPr>
            <p:cNvSpPr txBox="1"/>
            <p:nvPr/>
          </p:nvSpPr>
          <p:spPr>
            <a:xfrm>
              <a:off x="3091167" y="2074438"/>
              <a:ext cx="2367975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" pitchFamily="2" charset="0"/>
                  <a:ea typeface="+mn-ea"/>
                  <a:cs typeface="+mn-cs"/>
                </a:rPr>
                <a:t>Concept And Ideas</a:t>
              </a: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F0DE5EAD-3269-48A0-96D8-76C488126C98}"/>
              </a:ext>
            </a:extLst>
          </p:cNvPr>
          <p:cNvGrpSpPr/>
          <p:nvPr/>
        </p:nvGrpSpPr>
        <p:grpSpPr>
          <a:xfrm>
            <a:off x="8610701" y="2021581"/>
            <a:ext cx="2900362" cy="460057"/>
            <a:chOff x="8610701" y="2021581"/>
            <a:chExt cx="2900362" cy="460057"/>
          </a:xfrm>
        </p:grpSpPr>
        <p:sp>
          <p:nvSpPr>
            <p:cNvPr id="15" name="Rectangle: Single Corner Snipped 14">
              <a:extLst>
                <a:ext uri="{FF2B5EF4-FFF2-40B4-BE49-F238E27FC236}">
                  <a16:creationId xmlns:a16="http://schemas.microsoft.com/office/drawing/2014/main" id="{E8FBB166-42C1-486E-BD00-BF2650DD119E}"/>
                </a:ext>
              </a:extLst>
            </p:cNvPr>
            <p:cNvSpPr/>
            <p:nvPr/>
          </p:nvSpPr>
          <p:spPr>
            <a:xfrm>
              <a:off x="8610701" y="2021581"/>
              <a:ext cx="2900362" cy="460057"/>
            </a:xfrm>
            <a:prstGeom prst="snip1Rect">
              <a:avLst>
                <a:gd name="adj" fmla="val 318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endParaRP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4BB88EE4-F8CA-41B9-8680-98CEF047E49E}"/>
                </a:ext>
              </a:extLst>
            </p:cNvPr>
            <p:cNvSpPr txBox="1"/>
            <p:nvPr/>
          </p:nvSpPr>
          <p:spPr>
            <a:xfrm>
              <a:off x="8788442" y="2074438"/>
              <a:ext cx="236797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" pitchFamily="2" charset="0"/>
                  <a:ea typeface="+mn-ea"/>
                  <a:cs typeface="+mn-cs"/>
                </a:rPr>
                <a:t>Presentation</a:t>
              </a:r>
            </a:p>
          </p:txBody>
        </p:sp>
      </p:grpSp>
      <p:grpSp>
        <p:nvGrpSpPr>
          <p:cNvPr id="4" name="Group 3">
            <a:extLst>
              <a:ext uri="{FF2B5EF4-FFF2-40B4-BE49-F238E27FC236}">
                <a16:creationId xmlns:a16="http://schemas.microsoft.com/office/drawing/2014/main" id="{6BDAE2F5-5D43-4372-B8A7-895469435A0F}"/>
              </a:ext>
            </a:extLst>
          </p:cNvPr>
          <p:cNvGrpSpPr/>
          <p:nvPr/>
        </p:nvGrpSpPr>
        <p:grpSpPr>
          <a:xfrm>
            <a:off x="8610701" y="4271756"/>
            <a:ext cx="2900362" cy="460057"/>
            <a:chOff x="8610701" y="4271756"/>
            <a:chExt cx="2900362" cy="460057"/>
          </a:xfrm>
        </p:grpSpPr>
        <p:sp>
          <p:nvSpPr>
            <p:cNvPr id="26" name="Rectangle: Single Corner Snipped 25">
              <a:extLst>
                <a:ext uri="{FF2B5EF4-FFF2-40B4-BE49-F238E27FC236}">
                  <a16:creationId xmlns:a16="http://schemas.microsoft.com/office/drawing/2014/main" id="{666EF1D0-3CC2-453C-BBF6-3BCE8C1A1D60}"/>
                </a:ext>
              </a:extLst>
            </p:cNvPr>
            <p:cNvSpPr/>
            <p:nvPr/>
          </p:nvSpPr>
          <p:spPr>
            <a:xfrm>
              <a:off x="8610701" y="4271756"/>
              <a:ext cx="2900362" cy="460057"/>
            </a:xfrm>
            <a:prstGeom prst="snip1Rect">
              <a:avLst>
                <a:gd name="adj" fmla="val 318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1C099E26-EADF-42FC-A14B-D822793FA174}"/>
                </a:ext>
              </a:extLst>
            </p:cNvPr>
            <p:cNvSpPr txBox="1"/>
            <p:nvPr/>
          </p:nvSpPr>
          <p:spPr>
            <a:xfrm>
              <a:off x="8788442" y="4317118"/>
              <a:ext cx="2367975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" pitchFamily="2" charset="0"/>
                  <a:ea typeface="+mn-ea"/>
                  <a:cs typeface="+mn-cs"/>
                </a:rPr>
                <a:t>Collaborating</a:t>
              </a:r>
              <a:endParaRPr kumimoji="0" lang="en-ID" sz="1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endParaRP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6FA69304-5169-4C15-9FBD-E5E964919628}"/>
              </a:ext>
            </a:extLst>
          </p:cNvPr>
          <p:cNvGrpSpPr/>
          <p:nvPr/>
        </p:nvGrpSpPr>
        <p:grpSpPr>
          <a:xfrm>
            <a:off x="2971800" y="4271756"/>
            <a:ext cx="2900362" cy="460057"/>
            <a:chOff x="2971800" y="4271756"/>
            <a:chExt cx="2900362" cy="460057"/>
          </a:xfrm>
        </p:grpSpPr>
        <p:sp>
          <p:nvSpPr>
            <p:cNvPr id="22" name="Rectangle: Single Corner Snipped 21">
              <a:extLst>
                <a:ext uri="{FF2B5EF4-FFF2-40B4-BE49-F238E27FC236}">
                  <a16:creationId xmlns:a16="http://schemas.microsoft.com/office/drawing/2014/main" id="{3A069287-712B-48C5-900D-542A6ECB5B4E}"/>
                </a:ext>
              </a:extLst>
            </p:cNvPr>
            <p:cNvSpPr/>
            <p:nvPr/>
          </p:nvSpPr>
          <p:spPr>
            <a:xfrm>
              <a:off x="2971800" y="4271756"/>
              <a:ext cx="2900362" cy="460057"/>
            </a:xfrm>
            <a:prstGeom prst="snip1Rect">
              <a:avLst>
                <a:gd name="adj" fmla="val 31850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52000" rtlCol="0"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2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ECD93D35-D47A-499F-9A49-0B71440D9C55}"/>
                </a:ext>
              </a:extLst>
            </p:cNvPr>
            <p:cNvSpPr txBox="1"/>
            <p:nvPr/>
          </p:nvSpPr>
          <p:spPr>
            <a:xfrm>
              <a:off x="3091167" y="4317118"/>
              <a:ext cx="2367975" cy="33855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Raleway" pitchFamily="2" charset="0"/>
                  <a:ea typeface="+mn-ea"/>
                  <a:cs typeface="+mn-cs"/>
                </a:rPr>
                <a:t>Making The Deal</a:t>
              </a:r>
              <a:endParaRPr kumimoji="0" lang="en-ID" sz="1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endParaRPr>
            </a:p>
          </p:txBody>
        </p:sp>
      </p:grp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63AB889-E24C-1E43-5BD5-C0CC2CB6932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92E7F9C4-3D8F-5A7A-AC0A-94FE8DFD465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61214795-BD7F-EAB7-39A3-4A31D265B2E6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D1E045FE-A771-35D9-49F3-170C80DD82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8792113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pan dir="u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5 Worst Presentations ever &amp; Why They Went Wrong - Orai">
            <a:extLst>
              <a:ext uri="{FF2B5EF4-FFF2-40B4-BE49-F238E27FC236}">
                <a16:creationId xmlns:a16="http://schemas.microsoft.com/office/drawing/2014/main" id="{02F68581-53B8-A695-1BB0-ED7BE9452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4475" y="-16092"/>
            <a:ext cx="9115425" cy="6854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41792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cary Presentation Mistakes That Haunt Our Nightmares">
            <a:extLst>
              <a:ext uri="{FF2B5EF4-FFF2-40B4-BE49-F238E27FC236}">
                <a16:creationId xmlns:a16="http://schemas.microsoft.com/office/drawing/2014/main" id="{C0556655-8AFA-66AE-1404-9FE8BACB96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6239" y="0"/>
            <a:ext cx="12364063" cy="68912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1382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owerPoint Presentation Examples for Beginners with Essential Slides |  Slidescarnival">
            <a:extLst>
              <a:ext uri="{FF2B5EF4-FFF2-40B4-BE49-F238E27FC236}">
                <a16:creationId xmlns:a16="http://schemas.microsoft.com/office/drawing/2014/main" id="{F80AE2AF-2176-EAFB-3C46-318CCEBE0B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12191998" cy="6857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04289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owerPoint Presentation Examples for Beginners with Essential Slides |  Slidescarnival">
            <a:extLst>
              <a:ext uri="{FF2B5EF4-FFF2-40B4-BE49-F238E27FC236}">
                <a16:creationId xmlns:a16="http://schemas.microsoft.com/office/drawing/2014/main" id="{7ACDD126-3B7C-3A18-9073-8F02ED92C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1"/>
            <a:ext cx="12192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280982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Free Cool Google Slide themes and PowerPoint templates">
            <a:extLst>
              <a:ext uri="{FF2B5EF4-FFF2-40B4-BE49-F238E27FC236}">
                <a16:creationId xmlns:a16="http://schemas.microsoft.com/office/drawing/2014/main" id="{F1E1F8C8-0709-DDE0-7995-941FA239B31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80362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120+ Presentation Ideas, Topics &amp; Example - Venngage">
            <a:extLst>
              <a:ext uri="{FF2B5EF4-FFF2-40B4-BE49-F238E27FC236}">
                <a16:creationId xmlns:a16="http://schemas.microsoft.com/office/drawing/2014/main" id="{CE7CC77C-A75F-5A90-BFD2-1FF45A8615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413" y="0"/>
            <a:ext cx="125069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963632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Brilliant presentation example">
            <a:extLst>
              <a:ext uri="{FF2B5EF4-FFF2-40B4-BE49-F238E27FC236}">
                <a16:creationId xmlns:a16="http://schemas.microsoft.com/office/drawing/2014/main" id="{F04B39D7-886B-3EF9-0F75-680B0014B6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177624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FBD38C0B-B274-443C-B370-C2B7E786E184}"/>
              </a:ext>
            </a:extLst>
          </p:cNvPr>
          <p:cNvSpPr txBox="1"/>
          <p:nvPr/>
        </p:nvSpPr>
        <p:spPr>
          <a:xfrm>
            <a:off x="705115" y="3106869"/>
            <a:ext cx="5137721" cy="19856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Europan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lingues es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membres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del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sam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familie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separat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existentie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es un myth. Por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scientie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musica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sport etc,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litot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Europa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usa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li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sam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vocabular. Li lingues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differe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solmen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li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grammatica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li pronunciation e li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plu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commun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vocabules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Omnicos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directe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al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desirabilite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 un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nov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lingua franca: On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refusa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continuar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payar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custosi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traductores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At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solmen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va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esser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necessi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far uniform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grammatica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pronunciation e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plu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sommun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paroles. Ma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quande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lingues coalesce, li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grammatica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del resultant lingue es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plu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simplic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regulari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quam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ti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del coalescent lingues.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5FD0EC37-676E-4736-BF8E-364343F31C59}"/>
              </a:ext>
            </a:extLst>
          </p:cNvPr>
          <p:cNvSpPr txBox="1"/>
          <p:nvPr/>
        </p:nvSpPr>
        <p:spPr>
          <a:xfrm>
            <a:off x="705114" y="1217928"/>
            <a:ext cx="5336912" cy="584775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4000" b="1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75000"/>
                    <a:lumOff val="25000"/>
                  </a:srgbClr>
                </a:solidFill>
                <a:effectLst/>
                <a:uLnTx/>
                <a:uFillTx/>
                <a:latin typeface="Raleway" pitchFamily="2" charset="0"/>
                <a:ea typeface="+mn-ea"/>
                <a:cs typeface="+mn-cs"/>
              </a:rPr>
              <a:t>Two Paragraph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ACAE2D75-BA45-45DB-A449-5AC7C09FBFB5}"/>
              </a:ext>
            </a:extLst>
          </p:cNvPr>
          <p:cNvSpPr txBox="1"/>
          <p:nvPr/>
        </p:nvSpPr>
        <p:spPr>
          <a:xfrm>
            <a:off x="705114" y="2069716"/>
            <a:ext cx="5137721" cy="9007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1400" b="0" i="1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Angleso it va semblar un simplificat Angles, quam un skeptic Cambridge amico dit me que Occidental es.Li Europan lingues es membres del sam familie. </a:t>
            </a:r>
            <a:endParaRPr kumimoji="0" lang="en-ID" sz="1400" b="0" i="1" u="none" strike="noStrike" kern="1200" cap="none" spc="0" normalizeH="0" baseline="0" noProof="0" dirty="0">
              <a:ln>
                <a:noFill/>
              </a:ln>
              <a:solidFill>
                <a:srgbClr val="000000">
                  <a:lumMod val="65000"/>
                  <a:lumOff val="35000"/>
                </a:srgbClr>
              </a:solidFill>
              <a:effectLst/>
              <a:uLnTx/>
              <a:uFillTx/>
              <a:latin typeface="Lato" panose="020F0502020204030203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9DDFF54-E6CB-4E46-8E21-AD3993C48EAE}"/>
              </a:ext>
            </a:extLst>
          </p:cNvPr>
          <p:cNvSpPr txBox="1"/>
          <p:nvPr/>
        </p:nvSpPr>
        <p:spPr>
          <a:xfrm>
            <a:off x="6349166" y="5063439"/>
            <a:ext cx="5137721" cy="7852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Europan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lingues es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membres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del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sam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familie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.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Lor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separat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existentie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es un myth. Por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scientie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musica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, sport etc,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litot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Europa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usa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li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sam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vocabular. Li lingues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differe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</a:t>
            </a:r>
            <a:r>
              <a:rPr kumimoji="0" lang="en-ID" sz="1200" b="0" i="0" u="none" strike="noStrike" kern="1200" cap="none" spc="0" normalizeH="0" baseline="0" noProof="0" dirty="0" err="1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solmen</a:t>
            </a:r>
            <a:r>
              <a:rPr kumimoji="0" lang="en-ID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>
                    <a:lumMod val="65000"/>
                    <a:lumOff val="35000"/>
                  </a:srgbClr>
                </a:solidFill>
                <a:effectLst/>
                <a:uLnTx/>
                <a:uFillTx/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 in li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A20AE27-0353-4DC6-8EED-05399D27E6B9}"/>
              </a:ext>
            </a:extLst>
          </p:cNvPr>
          <p:cNvSpPr txBox="1"/>
          <p:nvPr/>
        </p:nvSpPr>
        <p:spPr>
          <a:xfrm>
            <a:off x="6349165" y="4388727"/>
            <a:ext cx="2435605" cy="535531"/>
          </a:xfrm>
          <a:prstGeom prst="rect">
            <a:avLst/>
          </a:prstGeom>
          <a:noFill/>
        </p:spPr>
        <p:txBody>
          <a:bodyPr wrap="square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Raleway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$</a:t>
            </a:r>
            <a:r>
              <a:rPr kumimoji="0" lang="en-ID" sz="3600" b="1" i="0" u="none" strike="noStrike" kern="1200" cap="none" spc="0" normalizeH="0" baseline="0" noProof="0" dirty="0">
                <a:ln>
                  <a:noFill/>
                </a:ln>
                <a:solidFill>
                  <a:srgbClr val="006666"/>
                </a:solidFill>
                <a:effectLst/>
                <a:uLnTx/>
                <a:uFillTx/>
                <a:latin typeface="Raleway" pitchFamily="2" charset="0"/>
                <a:ea typeface="Open Sans" panose="020B0606030504020204" pitchFamily="34" charset="0"/>
                <a:cs typeface="Open Sans" panose="020B0606030504020204" pitchFamily="34" charset="0"/>
              </a:rPr>
              <a:t>900,000</a:t>
            </a:r>
          </a:p>
        </p:txBody>
      </p:sp>
      <p:pic>
        <p:nvPicPr>
          <p:cNvPr id="25" name="Graphic 24">
            <a:extLst>
              <a:ext uri="{FF2B5EF4-FFF2-40B4-BE49-F238E27FC236}">
                <a16:creationId xmlns:a16="http://schemas.microsoft.com/office/drawing/2014/main" id="{BDFB2B07-D84D-4C51-9C41-F03204C433E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569913" y="6183313"/>
            <a:ext cx="161925" cy="161925"/>
          </a:xfrm>
          <a:prstGeom prst="rect">
            <a:avLst/>
          </a:prstGeom>
        </p:spPr>
      </p:pic>
      <p:grpSp>
        <p:nvGrpSpPr>
          <p:cNvPr id="8" name="Group 7">
            <a:extLst>
              <a:ext uri="{FF2B5EF4-FFF2-40B4-BE49-F238E27FC236}">
                <a16:creationId xmlns:a16="http://schemas.microsoft.com/office/drawing/2014/main" id="{C0E6FF0A-EABF-4831-9EB0-FF02EB3867A2}"/>
              </a:ext>
            </a:extLst>
          </p:cNvPr>
          <p:cNvGrpSpPr/>
          <p:nvPr/>
        </p:nvGrpSpPr>
        <p:grpSpPr>
          <a:xfrm>
            <a:off x="10376582" y="3600450"/>
            <a:ext cx="876300" cy="876300"/>
            <a:chOff x="10376582" y="3600450"/>
            <a:chExt cx="876300" cy="876300"/>
          </a:xfrm>
        </p:grpSpPr>
        <p:sp>
          <p:nvSpPr>
            <p:cNvPr id="14" name="Diamond 13">
              <a:extLst>
                <a:ext uri="{FF2B5EF4-FFF2-40B4-BE49-F238E27FC236}">
                  <a16:creationId xmlns:a16="http://schemas.microsoft.com/office/drawing/2014/main" id="{8AAF2D3C-89F8-420B-B7ED-B4D76EE97E7A}"/>
                </a:ext>
              </a:extLst>
            </p:cNvPr>
            <p:cNvSpPr/>
            <p:nvPr/>
          </p:nvSpPr>
          <p:spPr>
            <a:xfrm>
              <a:off x="10376582" y="3600450"/>
              <a:ext cx="876300" cy="876300"/>
            </a:xfrm>
            <a:prstGeom prst="diamond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D" sz="18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Lato" panose="020F0502020204030203" pitchFamily="34" charset="0"/>
                <a:ea typeface="+mn-ea"/>
                <a:cs typeface="+mn-cs"/>
              </a:endParaRP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E34647B4-2987-4ACB-9BD0-AD811C648A9F}"/>
                </a:ext>
              </a:extLst>
            </p:cNvPr>
            <p:cNvGrpSpPr/>
            <p:nvPr/>
          </p:nvGrpSpPr>
          <p:grpSpPr>
            <a:xfrm>
              <a:off x="10659940" y="3883809"/>
              <a:ext cx="309584" cy="309582"/>
              <a:chOff x="10659940" y="3883809"/>
              <a:chExt cx="309584" cy="309582"/>
            </a:xfrm>
          </p:grpSpPr>
          <p:sp>
            <p:nvSpPr>
              <p:cNvPr id="50" name="Freeform: Shape 49">
                <a:extLst>
                  <a:ext uri="{FF2B5EF4-FFF2-40B4-BE49-F238E27FC236}">
                    <a16:creationId xmlns:a16="http://schemas.microsoft.com/office/drawing/2014/main" id="{0E9562F4-17AA-4265-B54B-35018A2D0BF0}"/>
                  </a:ext>
                </a:extLst>
              </p:cNvPr>
              <p:cNvSpPr/>
              <p:nvPr/>
            </p:nvSpPr>
            <p:spPr>
              <a:xfrm>
                <a:off x="10821107" y="3959679"/>
                <a:ext cx="72532" cy="72545"/>
              </a:xfrm>
              <a:custGeom>
                <a:avLst/>
                <a:gdLst>
                  <a:gd name="connsiteX0" fmla="*/ 11766 w 80344"/>
                  <a:gd name="connsiteY0" fmla="*/ 11765 h 80358"/>
                  <a:gd name="connsiteX1" fmla="*/ 11766 w 80344"/>
                  <a:gd name="connsiteY1" fmla="*/ 68594 h 80358"/>
                  <a:gd name="connsiteX2" fmla="*/ 68594 w 80344"/>
                  <a:gd name="connsiteY2" fmla="*/ 68594 h 80358"/>
                  <a:gd name="connsiteX3" fmla="*/ 68594 w 80344"/>
                  <a:gd name="connsiteY3" fmla="*/ 11765 h 80358"/>
                  <a:gd name="connsiteX4" fmla="*/ 11766 w 80344"/>
                  <a:gd name="connsiteY4" fmla="*/ 11765 h 80358"/>
                  <a:gd name="connsiteX5" fmla="*/ 25972 w 80344"/>
                  <a:gd name="connsiteY5" fmla="*/ 25972 h 80358"/>
                  <a:gd name="connsiteX6" fmla="*/ 54386 w 80344"/>
                  <a:gd name="connsiteY6" fmla="*/ 25972 h 80358"/>
                  <a:gd name="connsiteX7" fmla="*/ 54386 w 80344"/>
                  <a:gd name="connsiteY7" fmla="*/ 54387 h 80358"/>
                  <a:gd name="connsiteX8" fmla="*/ 25972 w 80344"/>
                  <a:gd name="connsiteY8" fmla="*/ 54387 h 80358"/>
                  <a:gd name="connsiteX9" fmla="*/ 25972 w 80344"/>
                  <a:gd name="connsiteY9" fmla="*/ 25972 h 803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80344" h="80358">
                    <a:moveTo>
                      <a:pt x="11766" y="11765"/>
                    </a:moveTo>
                    <a:cubicBezTo>
                      <a:pt x="-3922" y="27453"/>
                      <a:pt x="-3922" y="52906"/>
                      <a:pt x="11766" y="68594"/>
                    </a:cubicBezTo>
                    <a:cubicBezTo>
                      <a:pt x="27453" y="84282"/>
                      <a:pt x="52908" y="84279"/>
                      <a:pt x="68594" y="68594"/>
                    </a:cubicBezTo>
                    <a:cubicBezTo>
                      <a:pt x="84261" y="52926"/>
                      <a:pt x="84261" y="27433"/>
                      <a:pt x="68594" y="11765"/>
                    </a:cubicBezTo>
                    <a:cubicBezTo>
                      <a:pt x="52905" y="-3922"/>
                      <a:pt x="27450" y="-3921"/>
                      <a:pt x="11766" y="11765"/>
                    </a:cubicBezTo>
                    <a:close/>
                    <a:moveTo>
                      <a:pt x="25972" y="25972"/>
                    </a:moveTo>
                    <a:cubicBezTo>
                      <a:pt x="33807" y="18137"/>
                      <a:pt x="46551" y="18138"/>
                      <a:pt x="54386" y="25972"/>
                    </a:cubicBezTo>
                    <a:cubicBezTo>
                      <a:pt x="62219" y="33806"/>
                      <a:pt x="62219" y="46552"/>
                      <a:pt x="54386" y="54387"/>
                    </a:cubicBezTo>
                    <a:cubicBezTo>
                      <a:pt x="46551" y="62221"/>
                      <a:pt x="33806" y="62220"/>
                      <a:pt x="25972" y="54387"/>
                    </a:cubicBezTo>
                    <a:cubicBezTo>
                      <a:pt x="18137" y="46552"/>
                      <a:pt x="18137" y="33807"/>
                      <a:pt x="25972" y="25972"/>
                    </a:cubicBezTo>
                    <a:close/>
                  </a:path>
                </a:pathLst>
              </a:custGeom>
              <a:solidFill>
                <a:schemeClr val="bg1"/>
              </a:solidFill>
              <a:ln w="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+mn-ea"/>
                  <a:cs typeface="+mn-cs"/>
                </a:endParaRPr>
              </a:p>
            </p:txBody>
          </p:sp>
          <p:sp>
            <p:nvSpPr>
              <p:cNvPr id="51" name="Freeform: Shape 50">
                <a:extLst>
                  <a:ext uri="{FF2B5EF4-FFF2-40B4-BE49-F238E27FC236}">
                    <a16:creationId xmlns:a16="http://schemas.microsoft.com/office/drawing/2014/main" id="{A77A10DC-8B07-4804-A0FF-D5C6F712CBFB}"/>
                  </a:ext>
                </a:extLst>
              </p:cNvPr>
              <p:cNvSpPr/>
              <p:nvPr/>
            </p:nvSpPr>
            <p:spPr>
              <a:xfrm>
                <a:off x="10659940" y="3883809"/>
                <a:ext cx="309584" cy="309582"/>
              </a:xfrm>
              <a:custGeom>
                <a:avLst/>
                <a:gdLst>
                  <a:gd name="connsiteX0" fmla="*/ 2948 w 342926"/>
                  <a:gd name="connsiteY0" fmla="*/ 339978 h 342925"/>
                  <a:gd name="connsiteX1" fmla="*/ 12809 w 342926"/>
                  <a:gd name="connsiteY1" fmla="*/ 342543 h 342925"/>
                  <a:gd name="connsiteX2" fmla="*/ 54987 w 342926"/>
                  <a:gd name="connsiteY2" fmla="*/ 329164 h 342925"/>
                  <a:gd name="connsiteX3" fmla="*/ 112165 w 342926"/>
                  <a:gd name="connsiteY3" fmla="*/ 301821 h 342925"/>
                  <a:gd name="connsiteX4" fmla="*/ 112645 w 342926"/>
                  <a:gd name="connsiteY4" fmla="*/ 231266 h 342925"/>
                  <a:gd name="connsiteX5" fmla="*/ 135316 w 342926"/>
                  <a:gd name="connsiteY5" fmla="*/ 253937 h 342925"/>
                  <a:gd name="connsiteX6" fmla="*/ 145932 w 342926"/>
                  <a:gd name="connsiteY6" fmla="*/ 256246 h 342925"/>
                  <a:gd name="connsiteX7" fmla="*/ 199101 w 342926"/>
                  <a:gd name="connsiteY7" fmla="*/ 237111 h 342925"/>
                  <a:gd name="connsiteX8" fmla="*/ 238671 w 342926"/>
                  <a:gd name="connsiteY8" fmla="*/ 300132 h 342925"/>
                  <a:gd name="connsiteX9" fmla="*/ 248781 w 342926"/>
                  <a:gd name="connsiteY9" fmla="*/ 304719 h 342925"/>
                  <a:gd name="connsiteX10" fmla="*/ 256959 w 342926"/>
                  <a:gd name="connsiteY10" fmla="*/ 297212 h 342925"/>
                  <a:gd name="connsiteX11" fmla="*/ 284634 w 342926"/>
                  <a:gd name="connsiteY11" fmla="*/ 186026 h 342925"/>
                  <a:gd name="connsiteX12" fmla="*/ 289740 w 342926"/>
                  <a:gd name="connsiteY12" fmla="*/ 181050 h 342925"/>
                  <a:gd name="connsiteX13" fmla="*/ 339500 w 342926"/>
                  <a:gd name="connsiteY13" fmla="*/ 71693 h 342925"/>
                  <a:gd name="connsiteX14" fmla="*/ 342369 w 342926"/>
                  <a:gd name="connsiteY14" fmla="*/ 9692 h 342925"/>
                  <a:gd name="connsiteX15" fmla="*/ 333234 w 342926"/>
                  <a:gd name="connsiteY15" fmla="*/ 558 h 342925"/>
                  <a:gd name="connsiteX16" fmla="*/ 271233 w 342926"/>
                  <a:gd name="connsiteY16" fmla="*/ 3427 h 342925"/>
                  <a:gd name="connsiteX17" fmla="*/ 161877 w 342926"/>
                  <a:gd name="connsiteY17" fmla="*/ 53187 h 342925"/>
                  <a:gd name="connsiteX18" fmla="*/ 156913 w 342926"/>
                  <a:gd name="connsiteY18" fmla="*/ 58279 h 342925"/>
                  <a:gd name="connsiteX19" fmla="*/ 45784 w 342926"/>
                  <a:gd name="connsiteY19" fmla="*/ 86061 h 342925"/>
                  <a:gd name="connsiteX20" fmla="*/ 38299 w 342926"/>
                  <a:gd name="connsiteY20" fmla="*/ 94229 h 342925"/>
                  <a:gd name="connsiteX21" fmla="*/ 42880 w 342926"/>
                  <a:gd name="connsiteY21" fmla="*/ 104316 h 342925"/>
                  <a:gd name="connsiteX22" fmla="*/ 105819 w 342926"/>
                  <a:gd name="connsiteY22" fmla="*/ 143813 h 342925"/>
                  <a:gd name="connsiteX23" fmla="*/ 86679 w 342926"/>
                  <a:gd name="connsiteY23" fmla="*/ 196995 h 342925"/>
                  <a:gd name="connsiteX24" fmla="*/ 88988 w 342926"/>
                  <a:gd name="connsiteY24" fmla="*/ 207611 h 342925"/>
                  <a:gd name="connsiteX25" fmla="*/ 111659 w 342926"/>
                  <a:gd name="connsiteY25" fmla="*/ 230281 h 342925"/>
                  <a:gd name="connsiteX26" fmla="*/ 41104 w 342926"/>
                  <a:gd name="connsiteY26" fmla="*/ 230761 h 342925"/>
                  <a:gd name="connsiteX27" fmla="*/ 13760 w 342926"/>
                  <a:gd name="connsiteY27" fmla="*/ 287939 h 342925"/>
                  <a:gd name="connsiteX28" fmla="*/ 382 w 342926"/>
                  <a:gd name="connsiteY28" fmla="*/ 330117 h 342925"/>
                  <a:gd name="connsiteX29" fmla="*/ 2948 w 342926"/>
                  <a:gd name="connsiteY29" fmla="*/ 339978 h 342925"/>
                  <a:gd name="connsiteX30" fmla="*/ 135498 w 342926"/>
                  <a:gd name="connsiteY30" fmla="*/ 84342 h 342925"/>
                  <a:gd name="connsiteX31" fmla="*/ 113365 w 342926"/>
                  <a:gd name="connsiteY31" fmla="*/ 124827 h 342925"/>
                  <a:gd name="connsiteX32" fmla="*/ 73536 w 342926"/>
                  <a:gd name="connsiteY32" fmla="*/ 99833 h 342925"/>
                  <a:gd name="connsiteX33" fmla="*/ 314834 w 342926"/>
                  <a:gd name="connsiteY33" fmla="*/ 92488 h 342925"/>
                  <a:gd name="connsiteX34" fmla="*/ 250441 w 342926"/>
                  <a:gd name="connsiteY34" fmla="*/ 28093 h 342925"/>
                  <a:gd name="connsiteX35" fmla="*/ 322749 w 342926"/>
                  <a:gd name="connsiteY35" fmla="*/ 20181 h 342925"/>
                  <a:gd name="connsiteX36" fmla="*/ 314834 w 342926"/>
                  <a:gd name="connsiteY36" fmla="*/ 92488 h 342925"/>
                  <a:gd name="connsiteX37" fmla="*/ 218120 w 342926"/>
                  <a:gd name="connsiteY37" fmla="*/ 229552 h 342925"/>
                  <a:gd name="connsiteX38" fmla="*/ 258562 w 342926"/>
                  <a:gd name="connsiteY38" fmla="*/ 207443 h 342925"/>
                  <a:gd name="connsiteX39" fmla="*/ 243141 w 342926"/>
                  <a:gd name="connsiteY39" fmla="*/ 269401 h 342925"/>
                  <a:gd name="connsiteX40" fmla="*/ 107747 w 342926"/>
                  <a:gd name="connsiteY40" fmla="*/ 197954 h 342925"/>
                  <a:gd name="connsiteX41" fmla="*/ 176084 w 342926"/>
                  <a:gd name="connsiteY41" fmla="*/ 67392 h 342925"/>
                  <a:gd name="connsiteX42" fmla="*/ 228749 w 342926"/>
                  <a:gd name="connsiteY42" fmla="*/ 34815 h 342925"/>
                  <a:gd name="connsiteX43" fmla="*/ 308082 w 342926"/>
                  <a:gd name="connsiteY43" fmla="*/ 114148 h 342925"/>
                  <a:gd name="connsiteX44" fmla="*/ 275533 w 342926"/>
                  <a:gd name="connsiteY44" fmla="*/ 166841 h 342925"/>
                  <a:gd name="connsiteX45" fmla="*/ 144972 w 342926"/>
                  <a:gd name="connsiteY45" fmla="*/ 235177 h 342925"/>
                  <a:gd name="connsiteX46" fmla="*/ 25103 w 342926"/>
                  <a:gd name="connsiteY46" fmla="*/ 317822 h 342925"/>
                  <a:gd name="connsiteX47" fmla="*/ 32800 w 342926"/>
                  <a:gd name="connsiteY47" fmla="*/ 294466 h 342925"/>
                  <a:gd name="connsiteX48" fmla="*/ 55335 w 342926"/>
                  <a:gd name="connsiteY48" fmla="*/ 244993 h 342925"/>
                  <a:gd name="connsiteX49" fmla="*/ 97933 w 342926"/>
                  <a:gd name="connsiteY49" fmla="*/ 244993 h 342925"/>
                  <a:gd name="connsiteX50" fmla="*/ 97933 w 342926"/>
                  <a:gd name="connsiteY50" fmla="*/ 287589 h 342925"/>
                  <a:gd name="connsiteX51" fmla="*/ 48372 w 342926"/>
                  <a:gd name="connsiteY51" fmla="*/ 310155 h 342925"/>
                  <a:gd name="connsiteX52" fmla="*/ 25103 w 342926"/>
                  <a:gd name="connsiteY52" fmla="*/ 317822 h 342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</a:cxnLst>
                <a:rect l="l" t="t" r="r" b="b"/>
                <a:pathLst>
                  <a:path w="342926" h="342925">
                    <a:moveTo>
                      <a:pt x="2948" y="339978"/>
                    </a:moveTo>
                    <a:cubicBezTo>
                      <a:pt x="5522" y="342551"/>
                      <a:pt x="9292" y="343541"/>
                      <a:pt x="12809" y="342543"/>
                    </a:cubicBezTo>
                    <a:cubicBezTo>
                      <a:pt x="13630" y="342311"/>
                      <a:pt x="33171" y="336754"/>
                      <a:pt x="54987" y="329164"/>
                    </a:cubicBezTo>
                    <a:cubicBezTo>
                      <a:pt x="100739" y="313246"/>
                      <a:pt x="109339" y="304647"/>
                      <a:pt x="112165" y="301821"/>
                    </a:cubicBezTo>
                    <a:cubicBezTo>
                      <a:pt x="131591" y="282395"/>
                      <a:pt x="131744" y="250896"/>
                      <a:pt x="112645" y="231266"/>
                    </a:cubicBezTo>
                    <a:lnTo>
                      <a:pt x="135316" y="253937"/>
                    </a:lnTo>
                    <a:cubicBezTo>
                      <a:pt x="138086" y="256707"/>
                      <a:pt x="142231" y="257627"/>
                      <a:pt x="145932" y="256246"/>
                    </a:cubicBezTo>
                    <a:cubicBezTo>
                      <a:pt x="166051" y="248738"/>
                      <a:pt x="183368" y="242980"/>
                      <a:pt x="199101" y="237111"/>
                    </a:cubicBezTo>
                    <a:lnTo>
                      <a:pt x="238671" y="300132"/>
                    </a:lnTo>
                    <a:cubicBezTo>
                      <a:pt x="240794" y="303514"/>
                      <a:pt x="244755" y="305361"/>
                      <a:pt x="248781" y="304719"/>
                    </a:cubicBezTo>
                    <a:cubicBezTo>
                      <a:pt x="252765" y="304082"/>
                      <a:pt x="255985" y="301127"/>
                      <a:pt x="256959" y="297212"/>
                    </a:cubicBezTo>
                    <a:lnTo>
                      <a:pt x="284634" y="186026"/>
                    </a:lnTo>
                    <a:cubicBezTo>
                      <a:pt x="286326" y="184420"/>
                      <a:pt x="288028" y="182763"/>
                      <a:pt x="289740" y="181050"/>
                    </a:cubicBezTo>
                    <a:cubicBezTo>
                      <a:pt x="318358" y="152432"/>
                      <a:pt x="333413" y="111861"/>
                      <a:pt x="339500" y="71693"/>
                    </a:cubicBezTo>
                    <a:cubicBezTo>
                      <a:pt x="344695" y="37413"/>
                      <a:pt x="342467" y="10808"/>
                      <a:pt x="342369" y="9692"/>
                    </a:cubicBezTo>
                    <a:cubicBezTo>
                      <a:pt x="341946" y="4834"/>
                      <a:pt x="338093" y="981"/>
                      <a:pt x="333234" y="558"/>
                    </a:cubicBezTo>
                    <a:cubicBezTo>
                      <a:pt x="332119" y="460"/>
                      <a:pt x="305513" y="-1768"/>
                      <a:pt x="271233" y="3427"/>
                    </a:cubicBezTo>
                    <a:cubicBezTo>
                      <a:pt x="231053" y="9516"/>
                      <a:pt x="190489" y="24574"/>
                      <a:pt x="161877" y="53187"/>
                    </a:cubicBezTo>
                    <a:cubicBezTo>
                      <a:pt x="160168" y="54895"/>
                      <a:pt x="158516" y="56592"/>
                      <a:pt x="156913" y="58279"/>
                    </a:cubicBezTo>
                    <a:lnTo>
                      <a:pt x="45784" y="86061"/>
                    </a:lnTo>
                    <a:cubicBezTo>
                      <a:pt x="41877" y="87037"/>
                      <a:pt x="38932" y="90252"/>
                      <a:pt x="38299" y="94229"/>
                    </a:cubicBezTo>
                    <a:cubicBezTo>
                      <a:pt x="37666" y="98206"/>
                      <a:pt x="39470" y="102176"/>
                      <a:pt x="42880" y="104316"/>
                    </a:cubicBezTo>
                    <a:lnTo>
                      <a:pt x="105819" y="143813"/>
                    </a:lnTo>
                    <a:cubicBezTo>
                      <a:pt x="103059" y="151211"/>
                      <a:pt x="90682" y="186267"/>
                      <a:pt x="86679" y="196995"/>
                    </a:cubicBezTo>
                    <a:cubicBezTo>
                      <a:pt x="85304" y="200681"/>
                      <a:pt x="86206" y="204830"/>
                      <a:pt x="88988" y="207611"/>
                    </a:cubicBezTo>
                    <a:lnTo>
                      <a:pt x="111659" y="230281"/>
                    </a:lnTo>
                    <a:cubicBezTo>
                      <a:pt x="92029" y="211184"/>
                      <a:pt x="60529" y="211336"/>
                      <a:pt x="41104" y="230761"/>
                    </a:cubicBezTo>
                    <a:cubicBezTo>
                      <a:pt x="38277" y="233588"/>
                      <a:pt x="29678" y="242187"/>
                      <a:pt x="13760" y="287939"/>
                    </a:cubicBezTo>
                    <a:cubicBezTo>
                      <a:pt x="6171" y="309754"/>
                      <a:pt x="615" y="329295"/>
                      <a:pt x="382" y="330117"/>
                    </a:cubicBezTo>
                    <a:cubicBezTo>
                      <a:pt x="-613" y="333626"/>
                      <a:pt x="369" y="337399"/>
                      <a:pt x="2948" y="339978"/>
                    </a:cubicBezTo>
                    <a:close/>
                    <a:moveTo>
                      <a:pt x="135498" y="84342"/>
                    </a:moveTo>
                    <a:cubicBezTo>
                      <a:pt x="126253" y="97583"/>
                      <a:pt x="119387" y="110779"/>
                      <a:pt x="113365" y="124827"/>
                    </a:cubicBezTo>
                    <a:lnTo>
                      <a:pt x="73536" y="99833"/>
                    </a:lnTo>
                    <a:close/>
                    <a:moveTo>
                      <a:pt x="314834" y="92488"/>
                    </a:moveTo>
                    <a:lnTo>
                      <a:pt x="250441" y="28093"/>
                    </a:lnTo>
                    <a:cubicBezTo>
                      <a:pt x="280694" y="20444"/>
                      <a:pt x="308978" y="19872"/>
                      <a:pt x="322749" y="20181"/>
                    </a:cubicBezTo>
                    <a:cubicBezTo>
                      <a:pt x="323284" y="43395"/>
                      <a:pt x="320798" y="69087"/>
                      <a:pt x="314834" y="92488"/>
                    </a:cubicBezTo>
                    <a:close/>
                    <a:moveTo>
                      <a:pt x="218120" y="229552"/>
                    </a:moveTo>
                    <a:cubicBezTo>
                      <a:pt x="232152" y="223536"/>
                      <a:pt x="245335" y="216676"/>
                      <a:pt x="258562" y="207443"/>
                    </a:cubicBezTo>
                    <a:lnTo>
                      <a:pt x="243141" y="269401"/>
                    </a:lnTo>
                    <a:close/>
                    <a:moveTo>
                      <a:pt x="107747" y="197954"/>
                    </a:moveTo>
                    <a:cubicBezTo>
                      <a:pt x="128914" y="140233"/>
                      <a:pt x="135884" y="107593"/>
                      <a:pt x="176084" y="67392"/>
                    </a:cubicBezTo>
                    <a:cubicBezTo>
                      <a:pt x="191242" y="52234"/>
                      <a:pt x="209802" y="41874"/>
                      <a:pt x="228749" y="34815"/>
                    </a:cubicBezTo>
                    <a:lnTo>
                      <a:pt x="308082" y="114148"/>
                    </a:lnTo>
                    <a:cubicBezTo>
                      <a:pt x="301129" y="132756"/>
                      <a:pt x="290823" y="151551"/>
                      <a:pt x="275533" y="166841"/>
                    </a:cubicBezTo>
                    <a:cubicBezTo>
                      <a:pt x="235500" y="206874"/>
                      <a:pt x="203177" y="213833"/>
                      <a:pt x="144972" y="235177"/>
                    </a:cubicBezTo>
                    <a:close/>
                    <a:moveTo>
                      <a:pt x="25103" y="317822"/>
                    </a:moveTo>
                    <a:cubicBezTo>
                      <a:pt x="27234" y="311021"/>
                      <a:pt x="29876" y="302868"/>
                      <a:pt x="32800" y="294466"/>
                    </a:cubicBezTo>
                    <a:cubicBezTo>
                      <a:pt x="45781" y="257173"/>
                      <a:pt x="52884" y="247444"/>
                      <a:pt x="55335" y="244993"/>
                    </a:cubicBezTo>
                    <a:cubicBezTo>
                      <a:pt x="67081" y="233248"/>
                      <a:pt x="86190" y="233251"/>
                      <a:pt x="97933" y="244993"/>
                    </a:cubicBezTo>
                    <a:cubicBezTo>
                      <a:pt x="109676" y="256737"/>
                      <a:pt x="109676" y="275845"/>
                      <a:pt x="97933" y="287589"/>
                    </a:cubicBezTo>
                    <a:cubicBezTo>
                      <a:pt x="95478" y="290044"/>
                      <a:pt x="85735" y="297155"/>
                      <a:pt x="48372" y="310155"/>
                    </a:cubicBezTo>
                    <a:cubicBezTo>
                      <a:pt x="39995" y="313070"/>
                      <a:pt x="31878" y="315701"/>
                      <a:pt x="25103" y="317822"/>
                    </a:cubicBezTo>
                    <a:close/>
                  </a:path>
                </a:pathLst>
              </a:custGeom>
              <a:solidFill>
                <a:schemeClr val="bg1"/>
              </a:solidFill>
              <a:ln w="670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ID" sz="18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Lato" panose="020F0502020204030203" pitchFamily="34" charset="0"/>
                  <a:ea typeface="+mn-ea"/>
                  <a:cs typeface="+mn-cs"/>
                </a:endParaRPr>
              </a:p>
            </p:txBody>
          </p:sp>
        </p:grpSp>
      </p:grp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C6F2CDBD-4A7C-D48B-1D7C-325040AA925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  <p:txBody>
          <a:bodyPr/>
          <a:lstStyle/>
          <a:p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40376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Custom 10">
      <a:dk1>
        <a:srgbClr val="000000"/>
      </a:dk1>
      <a:lt1>
        <a:srgbClr val="FFFFFF"/>
      </a:lt1>
      <a:dk2>
        <a:srgbClr val="2D3847"/>
      </a:dk2>
      <a:lt2>
        <a:srgbClr val="E7E6E6"/>
      </a:lt2>
      <a:accent1>
        <a:srgbClr val="006666"/>
      </a:accent1>
      <a:accent2>
        <a:srgbClr val="006699"/>
      </a:accent2>
      <a:accent3>
        <a:srgbClr val="008080"/>
      </a:accent3>
      <a:accent4>
        <a:srgbClr val="339966"/>
      </a:accent4>
      <a:accent5>
        <a:srgbClr val="009999"/>
      </a:accent5>
      <a:accent6>
        <a:srgbClr val="339933"/>
      </a:accent6>
      <a:hlink>
        <a:srgbClr val="0563C1"/>
      </a:hlink>
      <a:folHlink>
        <a:srgbClr val="954F72"/>
      </a:folHlink>
    </a:clrScheme>
    <a:fontScheme name="NEOTICA">
      <a:majorFont>
        <a:latin typeface="Bebas Neue Bold"/>
        <a:ea typeface=""/>
        <a:cs typeface=""/>
      </a:majorFont>
      <a:minorFont>
        <a:latin typeface="Open Sans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297</Words>
  <Application>Microsoft Office PowerPoint</Application>
  <PresentationFormat>Panoramiczny</PresentationFormat>
  <Paragraphs>22</Paragraphs>
  <Slides>11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6</vt:i4>
      </vt:variant>
      <vt:variant>
        <vt:lpstr>Motyw</vt:lpstr>
      </vt:variant>
      <vt:variant>
        <vt:i4>2</vt:i4>
      </vt:variant>
      <vt:variant>
        <vt:lpstr>Tytuły slajdów</vt:lpstr>
      </vt:variant>
      <vt:variant>
        <vt:i4>11</vt:i4>
      </vt:variant>
    </vt:vector>
  </HeadingPairs>
  <TitlesOfParts>
    <vt:vector size="19" baseType="lpstr">
      <vt:lpstr>Aptos</vt:lpstr>
      <vt:lpstr>Aptos Display</vt:lpstr>
      <vt:lpstr>Arial</vt:lpstr>
      <vt:lpstr>Lato</vt:lpstr>
      <vt:lpstr>Raleway</vt:lpstr>
      <vt:lpstr>Segoe UI Light</vt:lpstr>
      <vt:lpstr>Motyw pakietu Office</vt:lpstr>
      <vt:lpstr>Office Theme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Szczur</dc:creator>
  <cp:lastModifiedBy>Michal Szczur</cp:lastModifiedBy>
  <cp:revision>1</cp:revision>
  <dcterms:created xsi:type="dcterms:W3CDTF">2026-04-29T18:29:01Z</dcterms:created>
  <dcterms:modified xsi:type="dcterms:W3CDTF">2026-04-29T18:36:34Z</dcterms:modified>
</cp:coreProperties>
</file>