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57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7E91522-B0C4-EA8D-89F9-8EE116FD905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7010C314-46DA-48AE-7590-E33B5BEDB91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4FA09901-F605-D249-DEDE-1B6CDB074D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7559346-384D-3DC1-7709-EB62D38D5B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52B89B7-9DEA-3573-8FC7-E433972CB1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40244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3D39B41B-683A-CD59-8121-76D60503E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991CEEB5-9B9D-D674-D2B1-B088EB78961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B969DF3E-A153-8DA7-C89F-02E2D97396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D2D16AB-1E5D-5D29-9513-BA36B9967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753DF45-2344-9442-687A-E15180D3F9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5581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B242A541-226D-7267-0BAB-63AF334263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0648FD1E-CC75-178C-6D7D-370A6935613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E74B0EF-A741-A715-3258-CC1E93C4175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024F207-B027-2E24-53A9-CF03A7C924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11639B73-304B-D4BA-3848-0C7342C588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1792881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F4817A2-D8B9-0492-18EB-54DC093A8F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0463430-06F4-3AB8-CD9E-420D3CABC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374B139-5B02-9065-8BFB-BD41CE224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E9A2360-8E2B-30AC-8771-CEE30E191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79A1180-0A83-97DA-58AF-580CF0E4D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045249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16AD6C-BF3A-1B41-003D-C3CA9E95C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FF7A284-1D2E-A62D-4568-8AE76AC8A0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6266D7C-9A0A-429F-038D-EC8CBFFFD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4054F72-750D-59C0-53B0-CDBE8F31B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2C130B2-EDA7-C95D-82DF-5B5F3B758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2461230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BEE7643-7E32-8D2E-0784-550086CAA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C47BF77-4FF4-B598-D500-12A9F5AC22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EC1DE4-9EFF-7716-1D3B-DECAB5AD0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9D27BA7-E5A7-5A5C-3F42-903DAD6B6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F1C5085-D270-64EB-E081-186F770DE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152238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87988C3-ECA6-2EEE-38C3-B210C3CFB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8582D1D-0ADA-6777-0921-356E7A0B2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FC62FB-DFB7-C7F9-0DA6-02E33C09CF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F3F5748-7AB0-E843-EE89-04BB83BDC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BACFFE5-B00C-DBEF-BDE5-CC06E0D88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086A992-F183-F4C4-E8D3-1320CDBD7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9476076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E6171DA-E921-D3B2-1833-32B9764AC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DA6C012-428D-D7A5-2297-CF51F117C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9133F56-DDAA-E8EB-38C1-51D817F6D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0EE6EDE-5660-C82D-F43C-6A6C1295D0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5F36A9D-5468-6E30-74B5-9A6BCBC9E7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DE1DE1A-7E2F-128C-24A8-F2BABE577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D121F5C4-AADD-6767-061A-D879B9740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A3B8306-9C7B-78AB-4921-D2E7E3833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4609611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532C75-947D-4336-AE35-8635DBEB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C001DAFF-34E1-4DC3-9D2E-C48CF80FE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3FFF8A6D-4F85-BA63-FA92-9FCD63F7F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38F9EAD-1497-F137-D9F7-1B416D04F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2170332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01E08F4-FD09-E3CE-4165-8CC25408A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20C2BD0F-1E2D-B8AB-8E4D-F632C479E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1C0A330-DB3E-F17E-2EFB-B6EA354CD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25046767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3BCD65F-9844-0B09-CF14-9F2CE586B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6D4F63F-3EBE-8692-C5F3-2A90962494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390D8FE-9EE7-8D0C-2875-835289261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EAC285-FC95-D95E-76B6-F5B37AAAB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232F90F-D031-24A2-A773-0E09ADAAE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6E8B279-8D42-A518-275F-740C3CA68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68265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391B71D-A4F8-9A24-6F1C-EC2C0C523D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A784C37-AD7B-1B0D-A805-04050CCC6D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E966DF8-18EE-0A77-1279-986A66B23E0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7F916DB4-E996-2D94-9F6D-3B9671A96D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805AC8BF-2AB2-ECB4-226E-0A95F0580C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6357064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54D4DD-2F80-AA79-17C3-02378012F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91E76588-F55A-FB20-1646-052353AFF8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E039197-9218-03E5-6DBD-A7A1C94D8A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D093846-E69D-E9CA-8292-8A0D251DD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69CE5DB-9BB4-6835-4D5C-5CCAF473B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7384FF8-9D8D-E1A3-78C2-08B74AB07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77942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8FB7FFD-9E3B-D387-3DE9-1351292E8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7A5691D-2F3E-E670-0829-9AA806237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0985E25-3369-9E15-47DC-F118416BE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45D83B0-EA62-B8AC-0FFC-8358AF03E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6B3B4C5-EFC8-FC1D-6CB2-805B8ECAF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2196987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7EF6D80E-05FF-1EE8-6FE7-5DDDA03935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C50F296-E132-C8D9-EC00-FA5ABD9C9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1C80F87-2ADC-6F14-E8C9-512554E9F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A20441D-0060-DB3E-E213-9B2C53085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1781198-89AD-A32F-79C4-99441F88D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68989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36E088C-306C-1A2F-FCA5-A31F6C4A45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6686079-A439-9108-0EAB-4ED7B3D3C32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1454035-3CA9-BA4C-FA7C-084F4B70A7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FF2325C-C4DA-5B4F-4523-3EC6171E2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735E9B8-387E-4386-2890-5981EDABA6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3638263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2D27F5D8-6753-C055-7C3D-C6680FB3D0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9575402E-3DA7-2A3F-0E7B-1A01F260043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A8C9754-D5FA-59D0-89F7-831E8C45D0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8E20117-792D-F2E3-AE96-5E1E7F16E8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C1D9A4C0-8439-B207-D049-EE4583753C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52B43368-9F5D-D91E-ED02-1696C29092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293184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93B0643-C384-7B8F-B452-58E14966E3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BEBBE1B4-3180-6662-E76C-023D166D45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8F59F16-EFBD-B74C-8443-46E260BA2DD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0C40EEC-93AC-87B4-BC19-4760FB3058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31136CD6-23B9-AB31-DB94-417F5DB644A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BF8BC21B-D49A-7CE7-3729-3DD21D5466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99950BE2-EA5D-095A-6264-7D14E1CFB9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8381403B-A8A4-3F8D-C656-8189B3C297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3448362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C2BA16A-8515-09E2-8D9A-30A966D8B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7266A174-1333-492D-CBE2-EE33B05A86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B3FD8ADF-7CB6-E14B-4C6F-A447EC7891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95AC0264-D458-C159-AD34-297091904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06688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93055F8C-2BB0-11EC-F1C9-E6863098C0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DC36A0A3-AF89-7AC0-F45A-B6562AE791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8E724B67-F4F1-EC32-BB69-99353B4645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8673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458F8B7-954F-53CC-1211-FCEB6D3F07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70F12555-EA08-0DAB-F456-3BFF61C3795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16DB5CDF-E4AC-D05F-6A2F-E19A1D1751E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EDF1647-AA75-989A-F8F6-7AC2598E03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31C9AF92-158F-3258-512D-1A50BFB290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C48B17A1-47E6-BA59-E170-7E0FD21F4D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527347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4C04705-D5D1-1A17-C81E-AD17B84B3E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71918EE4-BDFC-F40D-BFA2-D423B767ECF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5D06EE2B-95DE-F4BD-4406-8116AC8C0C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A206F257-193F-5B65-1AEB-96F5694798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5697821B-8658-95DD-0405-918B25412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7EEA817-E312-B337-4E7E-EDBCFD27C5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7528013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DD5D1639-276A-5096-A079-CF00CE5BD9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E5FF491D-04CE-92AD-A32F-5B6CE7C13D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F592E2FE-F96F-3B73-0C06-DB2B4C8133E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94B83E6-5B34-472A-8714-DB230F4C7EE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1FBFEE59-46BB-53C2-6AEC-C1614B9154C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E861186-9092-9FCD-B979-D0AB426CE6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05FD8C-ED5F-4993-81F4-5DAE86391B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990365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5E41729D-9FAC-0C47-18AE-0E0ADF59D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8D7ECD7-0175-C3A1-B35C-EE5449C64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E21F1CF-487D-5B95-AD52-72E3669977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15AAAD1-71F0-4085-DFE5-CF3EB95F6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44CF62C-6955-97B5-4685-7465ADDBD2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129447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5DE35A15-6DD3-1E83-268E-56993C74AA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42" b="7871"/>
          <a:stretch>
            <a:fillRect/>
          </a:stretch>
        </p:blipFill>
        <p:spPr>
          <a:xfrm>
            <a:off x="3340" y="0"/>
            <a:ext cx="12188660" cy="6858000"/>
          </a:xfrm>
          <a:prstGeom prst="rect">
            <a:avLst/>
          </a:prstGeom>
        </p:spPr>
      </p:pic>
      <p:pic>
        <p:nvPicPr>
          <p:cNvPr id="3" name="Obraz 2">
            <a:extLst>
              <a:ext uri="{FF2B5EF4-FFF2-40B4-BE49-F238E27FC236}">
                <a16:creationId xmlns:a16="http://schemas.microsoft.com/office/drawing/2014/main" id="{FE9BB170-B88F-B43A-E5EE-D7C2A6EB1D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5120640" cy="6858000"/>
          </a:xfrm>
          <a:prstGeom prst="rect">
            <a:avLst/>
          </a:prstGeom>
        </p:spPr>
      </p:pic>
      <p:sp>
        <p:nvSpPr>
          <p:cNvPr id="4" name="Prostokąt: zaokrąglone rogi 3">
            <a:extLst>
              <a:ext uri="{FF2B5EF4-FFF2-40B4-BE49-F238E27FC236}">
                <a16:creationId xmlns:a16="http://schemas.microsoft.com/office/drawing/2014/main" id="{1E1D981F-8AF9-05FB-9880-6AA69809D672}"/>
              </a:ext>
            </a:extLst>
          </p:cNvPr>
          <p:cNvSpPr/>
          <p:nvPr/>
        </p:nvSpPr>
        <p:spPr>
          <a:xfrm>
            <a:off x="6260646" y="453571"/>
            <a:ext cx="4992915" cy="595085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22" name="pole tekstowe 21">
            <a:extLst>
              <a:ext uri="{FF2B5EF4-FFF2-40B4-BE49-F238E27FC236}">
                <a16:creationId xmlns:a16="http://schemas.microsoft.com/office/drawing/2014/main" id="{6D1EE54A-5514-5FCE-1E54-8937D633BA68}"/>
              </a:ext>
            </a:extLst>
          </p:cNvPr>
          <p:cNvSpPr txBox="1"/>
          <p:nvPr/>
        </p:nvSpPr>
        <p:spPr>
          <a:xfrm>
            <a:off x="6667046" y="806721"/>
            <a:ext cx="420324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2800" b="1" dirty="0">
                <a:latin typeface="Arial" panose="020B0604020202020204" pitchFamily="34" charset="0"/>
                <a:cs typeface="Arial" panose="020B0604020202020204" pitchFamily="34" charset="0"/>
              </a:rPr>
              <a:t>Struktura prezentacji</a:t>
            </a:r>
          </a:p>
        </p:txBody>
      </p:sp>
      <p:sp>
        <p:nvSpPr>
          <p:cNvPr id="23" name="TextBox 7">
            <a:extLst>
              <a:ext uri="{FF2B5EF4-FFF2-40B4-BE49-F238E27FC236}">
                <a16:creationId xmlns:a16="http://schemas.microsoft.com/office/drawing/2014/main" id="{FEEBA1D0-3DE3-08B8-AE82-A8A35C6101A6}"/>
              </a:ext>
            </a:extLst>
          </p:cNvPr>
          <p:cNvSpPr txBox="1"/>
          <p:nvPr/>
        </p:nvSpPr>
        <p:spPr>
          <a:xfrm>
            <a:off x="6737165" y="1818336"/>
            <a:ext cx="3385321" cy="849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Dzisiaj będę mówić o…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Opowiem o…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1400" dirty="0">
                <a:solidFill>
                  <a:srgbClr val="000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Czy wiecie, dlaczego….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TextBox 7">
            <a:extLst>
              <a:ext uri="{FF2B5EF4-FFF2-40B4-BE49-F238E27FC236}">
                <a16:creationId xmlns:a16="http://schemas.microsoft.com/office/drawing/2014/main" id="{2C476C0B-5290-96FE-4EBC-E03023F536A8}"/>
              </a:ext>
            </a:extLst>
          </p:cNvPr>
          <p:cNvSpPr txBox="1"/>
          <p:nvPr/>
        </p:nvSpPr>
        <p:spPr>
          <a:xfrm>
            <a:off x="6706235" y="3329878"/>
            <a:ext cx="3385321" cy="849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Trzy kluczowe argumenty to…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1400" dirty="0">
                <a:solidFill>
                  <a:srgbClr val="000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Wiem o tym, gdyż…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Jest kilka powodów…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TextBox 7">
            <a:extLst>
              <a:ext uri="{FF2B5EF4-FFF2-40B4-BE49-F238E27FC236}">
                <a16:creationId xmlns:a16="http://schemas.microsoft.com/office/drawing/2014/main" id="{E43B646B-FC51-0BDC-6A6D-CA0D2C151DAB}"/>
              </a:ext>
            </a:extLst>
          </p:cNvPr>
          <p:cNvSpPr txBox="1"/>
          <p:nvPr/>
        </p:nvSpPr>
        <p:spPr>
          <a:xfrm>
            <a:off x="6667046" y="4911875"/>
            <a:ext cx="3385321" cy="84965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Po pierwsze - ….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pl-PL" sz="1400" dirty="0">
                <a:solidFill>
                  <a:srgbClr val="00005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Kolejny argument to….</a:t>
            </a:r>
          </a:p>
          <a:p>
            <a:pPr marL="285750" marR="0" lvl="0" indent="-285750" algn="l" defTabSz="914400" rtl="0" eaLnBrk="1" fontAlgn="auto" latinLnBrk="0" hangingPunct="1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pl-PL" sz="1400" b="0" i="0" u="none" strike="noStrike" kern="1200" cap="none" spc="0" normalizeH="0" baseline="0" noProof="0" dirty="0">
                <a:ln>
                  <a:noFill/>
                </a:ln>
                <a:solidFill>
                  <a:srgbClr val="00005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Równie istotnym aspektem jest….</a:t>
            </a: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rgbClr val="00005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4623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D1F3A-ABAA-58C9-6BDB-DAFF85421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1A67484-C3FE-6359-4C2E-E2EF6316F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5D3A31A5-6806-3912-83C8-87746B20FD8B}"/>
              </a:ext>
            </a:extLst>
          </p:cNvPr>
          <p:cNvSpPr/>
          <p:nvPr/>
        </p:nvSpPr>
        <p:spPr>
          <a:xfrm>
            <a:off x="478971" y="508000"/>
            <a:ext cx="4992915" cy="595085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pl-PL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53D690A-41FB-21F3-07D5-6DC8D20435D6}"/>
              </a:ext>
            </a:extLst>
          </p:cNvPr>
          <p:cNvSpPr txBox="1">
            <a:spLocks/>
          </p:cNvSpPr>
          <p:nvPr/>
        </p:nvSpPr>
        <p:spPr>
          <a:xfrm>
            <a:off x="682171" y="1397001"/>
            <a:ext cx="4659086" cy="4728028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defPPr>
              <a:defRPr lang="pl-PL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pl-PL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Catch</a:t>
            </a:r>
            <a:r>
              <a:rPr kumimoji="0" lang="pl-PL" sz="16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 </a:t>
            </a:r>
            <a:r>
              <a:rPr kumimoji="0" lang="pl-PL" sz="1600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Attention</a:t>
            </a:r>
            <a:endParaRPr kumimoji="0" lang="pl-PL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Identyfikacja problemu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Kluczowy przekaz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Jakieś istotne pytanie na które odpowiemy</a:t>
            </a:r>
          </a:p>
          <a:p>
            <a:pPr marL="285750" marR="0" lvl="0" indent="-2857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pl-PL" sz="16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pl-PL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pl-PL" sz="16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Ask</a:t>
            </a:r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Zadawanie pytań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Parafrazowanie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Aktywizowanie słuchaczy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Wspólne wypracowanie rozwiązań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Burze mózgów/warsztaty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endParaRPr kumimoji="0" lang="pl-PL" sz="16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  <a:p>
            <a:pPr lvl="0" algn="l"/>
            <a:endParaRPr lang="pl-PL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l"/>
            <a:r>
              <a:rPr lang="pl-PL" sz="16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Present</a:t>
            </a:r>
            <a:r>
              <a:rPr lang="pl-PL" sz="1600" b="1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/</a:t>
            </a:r>
            <a:r>
              <a:rPr lang="pl-PL" sz="1600" b="1" dirty="0" err="1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Propose</a:t>
            </a:r>
            <a:endParaRPr lang="pl-PL" sz="1600" b="1" dirty="0">
              <a:solidFill>
                <a:prstClr val="black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Szkolenie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Dzielenie się wiedzą / doświadczeniem</a:t>
            </a:r>
          </a:p>
          <a:p>
            <a:pPr marL="285750" lvl="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prstClr val="black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Odpowiedź na wyzwania / problemy</a:t>
            </a:r>
          </a:p>
          <a:p>
            <a:pPr lvl="0" algn="l"/>
            <a:endParaRPr kumimoji="0" lang="en-US" sz="16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C89B7B9-82C0-E454-4BA8-E35F5059183C}"/>
              </a:ext>
            </a:extLst>
          </p:cNvPr>
          <p:cNvSpPr txBox="1"/>
          <p:nvPr/>
        </p:nvSpPr>
        <p:spPr>
          <a:xfrm>
            <a:off x="885371" y="914401"/>
            <a:ext cx="599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C A</a:t>
            </a:r>
            <a:r>
              <a:rPr lang="pl-PL" sz="2800" b="1" dirty="0">
                <a:solidFill>
                  <a:prstClr val="black"/>
                </a:solidFill>
                <a:latin typeface="Aptos" panose="02110004020202020204"/>
              </a:rPr>
              <a:t> </a:t>
            </a:r>
            <a:r>
              <a:rPr kumimoji="0" lang="pl-PL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P</a:t>
            </a:r>
          </a:p>
        </p:txBody>
      </p:sp>
    </p:spTree>
    <p:extLst>
      <p:ext uri="{BB962C8B-B14F-4D97-AF65-F5344CB8AC3E}">
        <p14:creationId xmlns:p14="http://schemas.microsoft.com/office/powerpoint/2010/main" val="94599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1_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85</Words>
  <Application>Microsoft Office PowerPoint</Application>
  <PresentationFormat>Panoramiczny</PresentationFormat>
  <Paragraphs>30</Paragraphs>
  <Slides>2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2</vt:i4>
      </vt:variant>
    </vt:vector>
  </HeadingPairs>
  <TitlesOfParts>
    <vt:vector size="7" baseType="lpstr">
      <vt:lpstr>Aptos</vt:lpstr>
      <vt:lpstr>Aptos Display</vt:lpstr>
      <vt:lpstr>Arial</vt:lpstr>
      <vt:lpstr>1_Motyw pakietu Office</vt:lpstr>
      <vt:lpstr>Motyw pakietu Office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Szczur</dc:creator>
  <cp:lastModifiedBy>Michal Szczur</cp:lastModifiedBy>
  <cp:revision>1</cp:revision>
  <dcterms:created xsi:type="dcterms:W3CDTF">2026-04-29T18:16:51Z</dcterms:created>
  <dcterms:modified xsi:type="dcterms:W3CDTF">2026-04-29T18:27:48Z</dcterms:modified>
</cp:coreProperties>
</file>