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78770B-03E4-4D90-BC1B-883D6BC4B9E9}" v="6" dt="2026-05-03T17:05:41.4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404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l Szczur" userId="ddbc1421-95a7-4ef8-bd36-10f4eed5cc49" providerId="ADAL" clId="{409FD428-87EC-45A6-80AC-DD306E51309F}"/>
    <pc:docChg chg="custSel addSld delSld modSld">
      <pc:chgData name="Michal Szczur" userId="ddbc1421-95a7-4ef8-bd36-10f4eed5cc49" providerId="ADAL" clId="{409FD428-87EC-45A6-80AC-DD306E51309F}" dt="2026-05-03T17:06:15.606" v="66" actId="732"/>
      <pc:docMkLst>
        <pc:docMk/>
      </pc:docMkLst>
      <pc:sldChg chg="addSp delSp modSp del mod">
        <pc:chgData name="Michal Szczur" userId="ddbc1421-95a7-4ef8-bd36-10f4eed5cc49" providerId="ADAL" clId="{409FD428-87EC-45A6-80AC-DD306E51309F}" dt="2026-05-03T16:57:34.119" v="9" actId="47"/>
        <pc:sldMkLst>
          <pc:docMk/>
          <pc:sldMk cId="76544703" sldId="256"/>
        </pc:sldMkLst>
        <pc:picChg chg="add del mod">
          <ac:chgData name="Michal Szczur" userId="ddbc1421-95a7-4ef8-bd36-10f4eed5cc49" providerId="ADAL" clId="{409FD428-87EC-45A6-80AC-DD306E51309F}" dt="2026-05-03T16:56:44.421" v="2" actId="21"/>
          <ac:picMkLst>
            <pc:docMk/>
            <pc:sldMk cId="76544703" sldId="256"/>
            <ac:picMk id="3" creationId="{EE256DAD-E2BB-6730-7FCE-6D8A2F7C0FA9}"/>
          </ac:picMkLst>
        </pc:picChg>
      </pc:sldChg>
      <pc:sldChg chg="addSp delSp modSp new mod">
        <pc:chgData name="Michal Szczur" userId="ddbc1421-95a7-4ef8-bd36-10f4eed5cc49" providerId="ADAL" clId="{409FD428-87EC-45A6-80AC-DD306E51309F}" dt="2026-05-03T16:58:43.861" v="12" actId="21"/>
        <pc:sldMkLst>
          <pc:docMk/>
          <pc:sldMk cId="3333942421" sldId="257"/>
        </pc:sldMkLst>
        <pc:spChg chg="del">
          <ac:chgData name="Michal Szczur" userId="ddbc1421-95a7-4ef8-bd36-10f4eed5cc49" providerId="ADAL" clId="{409FD428-87EC-45A6-80AC-DD306E51309F}" dt="2026-05-03T16:56:48.413" v="4" actId="478"/>
          <ac:spMkLst>
            <pc:docMk/>
            <pc:sldMk cId="3333942421" sldId="257"/>
            <ac:spMk id="2" creationId="{2B64F2A3-0361-2429-7B3F-6A083565090E}"/>
          </ac:spMkLst>
        </pc:spChg>
        <pc:spChg chg="del">
          <ac:chgData name="Michal Szczur" userId="ddbc1421-95a7-4ef8-bd36-10f4eed5cc49" providerId="ADAL" clId="{409FD428-87EC-45A6-80AC-DD306E51309F}" dt="2026-05-03T16:56:48.413" v="4" actId="478"/>
          <ac:spMkLst>
            <pc:docMk/>
            <pc:sldMk cId="3333942421" sldId="257"/>
            <ac:spMk id="3" creationId="{003E1DC7-7D97-57F9-E6EE-2D9103883CC9}"/>
          </ac:spMkLst>
        </pc:spChg>
        <pc:picChg chg="add mod modCrop">
          <ac:chgData name="Michal Szczur" userId="ddbc1421-95a7-4ef8-bd36-10f4eed5cc49" providerId="ADAL" clId="{409FD428-87EC-45A6-80AC-DD306E51309F}" dt="2026-05-03T16:57:29.716" v="8" actId="732"/>
          <ac:picMkLst>
            <pc:docMk/>
            <pc:sldMk cId="3333942421" sldId="257"/>
            <ac:picMk id="4" creationId="{EE256DAD-E2BB-6730-7FCE-6D8A2F7C0FA9}"/>
          </ac:picMkLst>
        </pc:picChg>
        <pc:picChg chg="add del mod">
          <ac:chgData name="Michal Szczur" userId="ddbc1421-95a7-4ef8-bd36-10f4eed5cc49" providerId="ADAL" clId="{409FD428-87EC-45A6-80AC-DD306E51309F}" dt="2026-05-03T16:58:43.861" v="12" actId="21"/>
          <ac:picMkLst>
            <pc:docMk/>
            <pc:sldMk cId="3333942421" sldId="257"/>
            <ac:picMk id="6" creationId="{64D5381F-C6AD-A4A4-B392-3F9B5F4FB65A}"/>
          </ac:picMkLst>
        </pc:picChg>
      </pc:sldChg>
      <pc:sldChg chg="addSp delSp modSp new mod">
        <pc:chgData name="Michal Szczur" userId="ddbc1421-95a7-4ef8-bd36-10f4eed5cc49" providerId="ADAL" clId="{409FD428-87EC-45A6-80AC-DD306E51309F}" dt="2026-05-03T17:01:10.960" v="27" actId="21"/>
        <pc:sldMkLst>
          <pc:docMk/>
          <pc:sldMk cId="2308853136" sldId="258"/>
        </pc:sldMkLst>
        <pc:spChg chg="del">
          <ac:chgData name="Michal Szczur" userId="ddbc1421-95a7-4ef8-bd36-10f4eed5cc49" providerId="ADAL" clId="{409FD428-87EC-45A6-80AC-DD306E51309F}" dt="2026-05-03T16:58:58.221" v="14" actId="478"/>
          <ac:spMkLst>
            <pc:docMk/>
            <pc:sldMk cId="2308853136" sldId="258"/>
            <ac:spMk id="2" creationId="{54FFF304-FFF2-9788-1E98-648086471691}"/>
          </ac:spMkLst>
        </pc:spChg>
        <pc:spChg chg="del">
          <ac:chgData name="Michal Szczur" userId="ddbc1421-95a7-4ef8-bd36-10f4eed5cc49" providerId="ADAL" clId="{409FD428-87EC-45A6-80AC-DD306E51309F}" dt="2026-05-03T16:58:58.221" v="14" actId="478"/>
          <ac:spMkLst>
            <pc:docMk/>
            <pc:sldMk cId="2308853136" sldId="258"/>
            <ac:spMk id="3" creationId="{008ED9DD-634D-888D-0E07-C35B2E48A8CF}"/>
          </ac:spMkLst>
        </pc:spChg>
        <pc:picChg chg="add del mod">
          <ac:chgData name="Michal Szczur" userId="ddbc1421-95a7-4ef8-bd36-10f4eed5cc49" providerId="ADAL" clId="{409FD428-87EC-45A6-80AC-DD306E51309F}" dt="2026-05-03T17:01:10.960" v="27" actId="21"/>
          <ac:picMkLst>
            <pc:docMk/>
            <pc:sldMk cId="2308853136" sldId="258"/>
            <ac:picMk id="5" creationId="{88AA40E8-BA50-981C-7CB8-6470BB9092EC}"/>
          </ac:picMkLst>
        </pc:picChg>
        <pc:picChg chg="add mod modCrop">
          <ac:chgData name="Michal Szczur" userId="ddbc1421-95a7-4ef8-bd36-10f4eed5cc49" providerId="ADAL" clId="{409FD428-87EC-45A6-80AC-DD306E51309F}" dt="2026-05-03T17:00:04.026" v="24" actId="732"/>
          <ac:picMkLst>
            <pc:docMk/>
            <pc:sldMk cId="2308853136" sldId="258"/>
            <ac:picMk id="6" creationId="{64D5381F-C6AD-A4A4-B392-3F9B5F4FB65A}"/>
          </ac:picMkLst>
        </pc:picChg>
      </pc:sldChg>
      <pc:sldChg chg="addSp delSp modSp new mod">
        <pc:chgData name="Michal Szczur" userId="ddbc1421-95a7-4ef8-bd36-10f4eed5cc49" providerId="ADAL" clId="{409FD428-87EC-45A6-80AC-DD306E51309F}" dt="2026-05-03T17:02:24.728" v="37" actId="21"/>
        <pc:sldMkLst>
          <pc:docMk/>
          <pc:sldMk cId="2009931657" sldId="259"/>
        </pc:sldMkLst>
        <pc:spChg chg="del">
          <ac:chgData name="Michal Szczur" userId="ddbc1421-95a7-4ef8-bd36-10f4eed5cc49" providerId="ADAL" clId="{409FD428-87EC-45A6-80AC-DD306E51309F}" dt="2026-05-03T17:01:23.578" v="29" actId="478"/>
          <ac:spMkLst>
            <pc:docMk/>
            <pc:sldMk cId="2009931657" sldId="259"/>
            <ac:spMk id="2" creationId="{8D5919B2-32C7-1F16-B575-0ECBEF860705}"/>
          </ac:spMkLst>
        </pc:spChg>
        <pc:spChg chg="del">
          <ac:chgData name="Michal Szczur" userId="ddbc1421-95a7-4ef8-bd36-10f4eed5cc49" providerId="ADAL" clId="{409FD428-87EC-45A6-80AC-DD306E51309F}" dt="2026-05-03T17:01:23.578" v="29" actId="478"/>
          <ac:spMkLst>
            <pc:docMk/>
            <pc:sldMk cId="2009931657" sldId="259"/>
            <ac:spMk id="3" creationId="{E265CA7C-41F5-6A4E-98DA-674778BA58DD}"/>
          </ac:spMkLst>
        </pc:spChg>
        <pc:picChg chg="add mod modCrop">
          <ac:chgData name="Michal Szczur" userId="ddbc1421-95a7-4ef8-bd36-10f4eed5cc49" providerId="ADAL" clId="{409FD428-87EC-45A6-80AC-DD306E51309F}" dt="2026-05-03T17:01:46.594" v="34" actId="732"/>
          <ac:picMkLst>
            <pc:docMk/>
            <pc:sldMk cId="2009931657" sldId="259"/>
            <ac:picMk id="5" creationId="{88AA40E8-BA50-981C-7CB8-6470BB9092EC}"/>
          </ac:picMkLst>
        </pc:picChg>
        <pc:picChg chg="add del mod">
          <ac:chgData name="Michal Szczur" userId="ddbc1421-95a7-4ef8-bd36-10f4eed5cc49" providerId="ADAL" clId="{409FD428-87EC-45A6-80AC-DD306E51309F}" dt="2026-05-03T17:02:24.728" v="37" actId="21"/>
          <ac:picMkLst>
            <pc:docMk/>
            <pc:sldMk cId="2009931657" sldId="259"/>
            <ac:picMk id="6" creationId="{9C522D3E-B656-4A49-5C56-865DDFF2133C}"/>
          </ac:picMkLst>
        </pc:picChg>
      </pc:sldChg>
      <pc:sldChg chg="addSp delSp modSp new mod">
        <pc:chgData name="Michal Szczur" userId="ddbc1421-95a7-4ef8-bd36-10f4eed5cc49" providerId="ADAL" clId="{409FD428-87EC-45A6-80AC-DD306E51309F}" dt="2026-05-03T17:03:35.386" v="47" actId="21"/>
        <pc:sldMkLst>
          <pc:docMk/>
          <pc:sldMk cId="391041492" sldId="260"/>
        </pc:sldMkLst>
        <pc:spChg chg="del">
          <ac:chgData name="Michal Szczur" userId="ddbc1421-95a7-4ef8-bd36-10f4eed5cc49" providerId="ADAL" clId="{409FD428-87EC-45A6-80AC-DD306E51309F}" dt="2026-05-03T17:02:36.608" v="39" actId="478"/>
          <ac:spMkLst>
            <pc:docMk/>
            <pc:sldMk cId="391041492" sldId="260"/>
            <ac:spMk id="2" creationId="{B2FFAC3A-9A18-C97E-F39F-C689A439D187}"/>
          </ac:spMkLst>
        </pc:spChg>
        <pc:spChg chg="del">
          <ac:chgData name="Michal Szczur" userId="ddbc1421-95a7-4ef8-bd36-10f4eed5cc49" providerId="ADAL" clId="{409FD428-87EC-45A6-80AC-DD306E51309F}" dt="2026-05-03T17:02:36.608" v="39" actId="478"/>
          <ac:spMkLst>
            <pc:docMk/>
            <pc:sldMk cId="391041492" sldId="260"/>
            <ac:spMk id="3" creationId="{4A231A3A-D0ED-E9DD-54B0-B074499B5171}"/>
          </ac:spMkLst>
        </pc:spChg>
        <pc:picChg chg="add del mod">
          <ac:chgData name="Michal Szczur" userId="ddbc1421-95a7-4ef8-bd36-10f4eed5cc49" providerId="ADAL" clId="{409FD428-87EC-45A6-80AC-DD306E51309F}" dt="2026-05-03T17:03:35.386" v="47" actId="21"/>
          <ac:picMkLst>
            <pc:docMk/>
            <pc:sldMk cId="391041492" sldId="260"/>
            <ac:picMk id="5" creationId="{DE9CAC00-98FF-AC6D-FB49-547C73A3A69E}"/>
          </ac:picMkLst>
        </pc:picChg>
        <pc:picChg chg="add mod modCrop">
          <ac:chgData name="Michal Szczur" userId="ddbc1421-95a7-4ef8-bd36-10f4eed5cc49" providerId="ADAL" clId="{409FD428-87EC-45A6-80AC-DD306E51309F}" dt="2026-05-03T17:03:03.669" v="44" actId="732"/>
          <ac:picMkLst>
            <pc:docMk/>
            <pc:sldMk cId="391041492" sldId="260"/>
            <ac:picMk id="6" creationId="{9C522D3E-B656-4A49-5C56-865DDFF2133C}"/>
          </ac:picMkLst>
        </pc:picChg>
      </pc:sldChg>
      <pc:sldChg chg="addSp delSp modSp new mod">
        <pc:chgData name="Michal Szczur" userId="ddbc1421-95a7-4ef8-bd36-10f4eed5cc49" providerId="ADAL" clId="{409FD428-87EC-45A6-80AC-DD306E51309F}" dt="2026-05-03T17:05:30.890" v="59" actId="21"/>
        <pc:sldMkLst>
          <pc:docMk/>
          <pc:sldMk cId="3209603649" sldId="261"/>
        </pc:sldMkLst>
        <pc:spChg chg="del">
          <ac:chgData name="Michal Szczur" userId="ddbc1421-95a7-4ef8-bd36-10f4eed5cc49" providerId="ADAL" clId="{409FD428-87EC-45A6-80AC-DD306E51309F}" dt="2026-05-03T17:03:48.132" v="49" actId="478"/>
          <ac:spMkLst>
            <pc:docMk/>
            <pc:sldMk cId="3209603649" sldId="261"/>
            <ac:spMk id="2" creationId="{14F65718-B986-7974-9D76-DD2240B009D3}"/>
          </ac:spMkLst>
        </pc:spChg>
        <pc:spChg chg="del">
          <ac:chgData name="Michal Szczur" userId="ddbc1421-95a7-4ef8-bd36-10f4eed5cc49" providerId="ADAL" clId="{409FD428-87EC-45A6-80AC-DD306E51309F}" dt="2026-05-03T17:03:48.132" v="49" actId="478"/>
          <ac:spMkLst>
            <pc:docMk/>
            <pc:sldMk cId="3209603649" sldId="261"/>
            <ac:spMk id="3" creationId="{D20CAA6A-C0C1-9502-07BF-4E7DD2119A2E}"/>
          </ac:spMkLst>
        </pc:spChg>
        <pc:picChg chg="add mod modCrop">
          <ac:chgData name="Michal Szczur" userId="ddbc1421-95a7-4ef8-bd36-10f4eed5cc49" providerId="ADAL" clId="{409FD428-87EC-45A6-80AC-DD306E51309F}" dt="2026-05-03T17:04:31.108" v="56" actId="732"/>
          <ac:picMkLst>
            <pc:docMk/>
            <pc:sldMk cId="3209603649" sldId="261"/>
            <ac:picMk id="5" creationId="{DE9CAC00-98FF-AC6D-FB49-547C73A3A69E}"/>
          </ac:picMkLst>
        </pc:picChg>
        <pc:picChg chg="add del mod">
          <ac:chgData name="Michal Szczur" userId="ddbc1421-95a7-4ef8-bd36-10f4eed5cc49" providerId="ADAL" clId="{409FD428-87EC-45A6-80AC-DD306E51309F}" dt="2026-05-03T17:05:30.890" v="59" actId="21"/>
          <ac:picMkLst>
            <pc:docMk/>
            <pc:sldMk cId="3209603649" sldId="261"/>
            <ac:picMk id="6" creationId="{10D04C4D-06E1-AB82-4392-67BB4ECD1BD1}"/>
          </ac:picMkLst>
        </pc:picChg>
      </pc:sldChg>
      <pc:sldChg chg="addSp delSp modSp new mod">
        <pc:chgData name="Michal Szczur" userId="ddbc1421-95a7-4ef8-bd36-10f4eed5cc49" providerId="ADAL" clId="{409FD428-87EC-45A6-80AC-DD306E51309F}" dt="2026-05-03T17:06:15.606" v="66" actId="732"/>
        <pc:sldMkLst>
          <pc:docMk/>
          <pc:sldMk cId="924787858" sldId="262"/>
        </pc:sldMkLst>
        <pc:spChg chg="del">
          <ac:chgData name="Michal Szczur" userId="ddbc1421-95a7-4ef8-bd36-10f4eed5cc49" providerId="ADAL" clId="{409FD428-87EC-45A6-80AC-DD306E51309F}" dt="2026-05-03T17:05:40.543" v="61" actId="478"/>
          <ac:spMkLst>
            <pc:docMk/>
            <pc:sldMk cId="924787858" sldId="262"/>
            <ac:spMk id="2" creationId="{26083B65-A203-F5DA-C9F3-EC4B3E49A5DF}"/>
          </ac:spMkLst>
        </pc:spChg>
        <pc:spChg chg="del">
          <ac:chgData name="Michal Szczur" userId="ddbc1421-95a7-4ef8-bd36-10f4eed5cc49" providerId="ADAL" clId="{409FD428-87EC-45A6-80AC-DD306E51309F}" dt="2026-05-03T17:05:40.543" v="61" actId="478"/>
          <ac:spMkLst>
            <pc:docMk/>
            <pc:sldMk cId="924787858" sldId="262"/>
            <ac:spMk id="3" creationId="{9B93DBC2-5848-3866-3B16-57C8D61AC238}"/>
          </ac:spMkLst>
        </pc:spChg>
        <pc:picChg chg="add mod modCrop">
          <ac:chgData name="Michal Szczur" userId="ddbc1421-95a7-4ef8-bd36-10f4eed5cc49" providerId="ADAL" clId="{409FD428-87EC-45A6-80AC-DD306E51309F}" dt="2026-05-03T17:06:15.606" v="66" actId="732"/>
          <ac:picMkLst>
            <pc:docMk/>
            <pc:sldMk cId="924787858" sldId="262"/>
            <ac:picMk id="6" creationId="{10D04C4D-06E1-AB82-4392-67BB4ECD1BD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64095F-FFD0-963C-4B72-2B09F4CB2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CF91A61-08A0-D3F4-DD01-1D05097D8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6065607-DB7D-778E-9E02-4EFCF5FCB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A4A9AD5-295A-B9C9-18E1-20B8288AC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E9522DB-9938-0730-368A-1BC469D37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6723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21DA1C9-9A17-F036-FE7B-4CBDCE77A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334F652-0E55-C0C5-CF5A-26B1032509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606867-D168-E7CB-4A4C-103074252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5021873-44BE-D85C-188A-C8AB08A6F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A325105-724A-00AD-9F5E-6C55432C7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0490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71A9A72C-577A-D49E-90CD-5A0758DBD1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033B85D-64E4-DA1B-E915-08B758108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8F84970-37D3-AAA0-B65C-DF588071D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3F290B3-5F9B-B0D4-DF0F-ED09B5A7D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5A2D95A-FBD1-F1C8-5B88-225FD31B8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5414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4B401C-1FEF-63BD-8174-BDF7C21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2E5B403-9525-36E7-5968-B6A5B0DF9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5F219BD-9A81-E615-A0C9-4572A221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1961259-C829-3996-52EB-F827C44D7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F70C710-89E9-4584-9B51-3B2D4E445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9275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8B6540-B588-051D-D723-66FAB8861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A2288F0-2416-860C-CB5D-CB51DF177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276BE91-B926-7C04-5D75-AFDD33E60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C603E8E-45F3-67E0-44DE-1BF55C217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7061795-B492-D353-74F5-2907220B4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12058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DB8CA8-FA51-FF03-8F60-0EBDACC9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A86A66C-5497-0109-70F7-F865B6063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DFEF1AD-6265-6FC9-8721-F176D6D426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47D92D6-AB8C-37BA-5372-E70EF9192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D5F3183-FD2C-9D88-4AD4-48E3F14E4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F2D6740-DF75-7D8F-733F-79C54D92D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0044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204A5D4-C4E1-1F5F-8F38-2483A5BAF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27BE78-C91C-7A9E-55A2-8C8326863E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E762763-EC71-25A5-6EC5-E8A7CBF4CE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38265F6-400D-4CE2-86BB-09DECD0AC3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08CFB06-2EB8-F957-E0F3-B6D2897212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1D53DB4-4068-C21F-BC48-1491B4031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69C444F-E5BF-A3D5-9C28-22CC57407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7A3503E0-777A-1A32-7DA3-3A4AE9188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7579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08E91E-F55A-8D91-1573-C44DA2FA2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41C486C-4A25-F00A-B9E5-50909F02C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C2FF8C21-15D5-5CC4-77DD-8A903D0FB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A078B6A-4FB0-7AB9-0FE1-5978B9DA5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8669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20648C96-5768-8644-CDE5-4B0802181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3E91156-BF15-BB58-D865-BA6DD2508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359DC79-81BB-A5F4-E1EA-AD6BFE386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5119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461CB0B-E821-CEAC-C40A-69C9F9B5D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76F6FA9-F579-54BE-BC76-4EBF9E0F5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B4934B2-790E-4563-AEA1-4BDA83F78A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9242457-E93E-104D-62F5-7F94B6817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4AA6A9F-A4F7-332E-836D-635EE55F7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5E1F80B-5FF1-5447-D579-2A3012EDF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1944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25F06D-D26C-745D-6EF0-E82CE3312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1ABBB1E-2830-7BCF-646B-C52126EEA4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8E50EF0-1C57-81A6-7D9D-BCD4BF9038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ED77BEF-2EF1-6647-DFBA-D4B5A7DB9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A73F651-0A3C-EBD0-0605-8B98BD9F2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154621E-BB98-9080-C8B0-392BB1F1C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1860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1CE39704-1ABD-320C-1143-A059959C8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AA40909-5E00-DFD0-9BAE-5F9C62C9D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9452D73-0482-189B-BA91-2DDB92916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8A3C36-AC79-4D1B-BE12-2CD795094231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B6FC177-3910-CB11-FDF9-A07B002755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F33C00-1384-8C84-1088-42DDAAFFC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5413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EE256DAD-E2BB-6730-7FCE-6D8A2F7C0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>
            <a:fillRect/>
          </a:stretch>
        </p:blipFill>
        <p:spPr>
          <a:xfrm>
            <a:off x="0" y="-1"/>
            <a:ext cx="1219101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42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64D5381F-C6AD-A4A4-B392-3F9B5F4FB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" t="12637" b="42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53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88AA40E8-BA50-981C-7CB8-6470BB909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4" b="7805"/>
          <a:stretch>
            <a:fillRect/>
          </a:stretch>
        </p:blipFill>
        <p:spPr>
          <a:xfrm>
            <a:off x="-862" y="0"/>
            <a:ext cx="121928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931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9C522D3E-B656-4A49-5C56-865DDFF21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1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DE9CAC00-98FF-AC6D-FB49-547C73A3A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57"/>
          <a:stretch>
            <a:fillRect/>
          </a:stretch>
        </p:blipFill>
        <p:spPr>
          <a:xfrm>
            <a:off x="-19050" y="0"/>
            <a:ext cx="122110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603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0D04C4D-06E1-AB82-4392-67BB4ECD1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78785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Panoramiczny</PresentationFormat>
  <Paragraphs>0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Szczur</dc:creator>
  <cp:lastModifiedBy>Michal Szczur</cp:lastModifiedBy>
  <cp:revision>1</cp:revision>
  <dcterms:created xsi:type="dcterms:W3CDTF">2026-04-29T16:09:34Z</dcterms:created>
  <dcterms:modified xsi:type="dcterms:W3CDTF">2026-05-03T17:06:23Z</dcterms:modified>
</cp:coreProperties>
</file>