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044D78C-BEAC-32A5-6CE5-56653D33E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4594913-D438-9BFC-C54B-E7D622F425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8B541C1-E368-07DA-444C-44D0AFEE3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B838025-4B73-7A59-95BE-B6D028035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8374C65-8CA5-1148-6F31-A7BC6F856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0469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156791-AE4F-C39B-F399-6B1DC792E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82FAEDE-E4AB-C24B-8C80-C8BDF6D5D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597C835-F8C7-0497-63D3-4EF00DF74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11AE2C7-6E46-694F-4A1F-10464B701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928309E-4CA7-55D5-165A-66CD9873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4217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28D1D5A-5CB7-9364-BD46-8D9EACFEC8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BFBC814-8202-4EB5-8284-6A9159363E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25A0EDB-D061-FF5F-2833-B5549A4F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00EBAC-B7ED-0796-A856-CA746467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D8CB137-C623-5B59-AC4D-877756CDB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4386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FE201C-C73C-3188-5AAC-017BCBF6D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D6115C-92C2-5512-4325-B50A932A6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C0C2BA1-5215-C692-C1B4-1159606FD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2D4580E-F8E5-CF3A-922C-30DC5540A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D8ECC9A-C0EA-7460-6E7C-0F021ACD9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4432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323E389-69D3-4D18-B032-60FE99198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91C8563-2FB7-2959-184B-E44979C0E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7C3FC3-2F18-0BC7-BB69-6B1014451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D55442F-92CB-83FD-1D1E-6F53E7F14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38CC358-9D04-4ACA-09B9-4F6210E19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5528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0EE7F9-EFFA-B004-B895-C690E2465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8001E0-2612-4F01-E630-0D6220FAD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CCD01ED-523F-55D1-7E17-289AA29DD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42D35FB-4754-8660-A820-C54268F12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4AD7F83-6C5E-8EBB-378F-C321FAF83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24AC755-8E5C-548C-44BF-F9DFD00ED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9819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A735DE-1733-35B9-10AD-B4CAEFD36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158B9DF-3072-EA50-FD80-E13C0B648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9E2BBA8-3BEF-81EF-D7CF-1829DFA26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D6F0EFC2-C034-70D0-8E74-782BA7C30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F45BC1F-4B89-1061-1B07-685A8B9024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60C1D7-B8AE-58C8-03EC-928C5FA17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EC4FCEF0-1B7B-A318-D1E9-95B194F91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D11F1BA-1E0D-8F2A-4F62-8F4A917E6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6884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8C7ED9-B997-FC1E-C76F-9FB59561A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6563F45-1953-B37A-41D8-7D4A78AA7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6BB61D7-CD60-25BD-72D3-F5FD25E3D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5BD67D9-A23F-3D04-E136-7315B16DF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6524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C2B0411-782E-CE7E-A14C-BC939FAF9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1BBA887F-DCEE-1DD7-DFAA-78CE25481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B1625-6FA8-A774-9F4E-717A3C3CE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4463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D80D31-8D04-C398-9595-07AFB4F47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1062308-84D9-F404-D29D-C79F45FB3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7B4A27C-CEB4-9973-133E-B7BB28114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84977E7-E51E-8CA7-5D25-7E49D6248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10BACF3-CA63-D19D-39D7-225CE556E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68ACAF1-6735-DACA-72FB-569EFD618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3212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60448C-496A-96BB-0605-318D5956D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41976B9-03E3-877D-A0CF-F5600844C0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1FEC60B-173A-EF88-EFD6-E22D393D7D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15D4C3E-BFDF-4B01-B431-ECF5F38C3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4BEE5A2-7969-E43C-865E-EDED9215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8FC0FE3-F65B-799C-7B9A-34784B839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522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8504BF1B-F333-D644-FAE4-B274011E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37C5C82-2B6E-14A0-421C-DEC41AA26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ABD2EC6-B1B7-7B4E-0DC5-60B775417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F12E26-964B-4DC3-A901-43281DA97CA3}" type="datetimeFigureOut">
              <a:rPr lang="pl-PL" smtClean="0"/>
              <a:t>03.05.2026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1407B40-BEBB-BE53-F88E-AE42CE7666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52DACC5-5D55-2A35-9308-CFFACE237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72A9BE-63B1-4CA8-8012-5C9C1670EB8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9276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E8202DA2-B84D-F0CB-0612-0EF1AE1483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CA91711E-B6A1-9972-23B2-31FFCA1978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EE84459-34E4-DF6F-92AC-F60085355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" y="0"/>
            <a:ext cx="121819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69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49087E8D-D1C4-4D43-01BF-CADDB7FC3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12" y="1"/>
            <a:ext cx="12201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06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B1581DFC-521E-5CAA-EFE0-5A831A967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13" y="0"/>
            <a:ext cx="12201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18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C575CAF1-7E09-A880-B9C1-556270E25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13" y="0"/>
            <a:ext cx="12201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0569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Panoramiczny</PresentationFormat>
  <Paragraphs>0</Paragraphs>
  <Slides>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2026-05-03T17:12:19Z</dcterms:created>
  <dcterms:modified xsi:type="dcterms:W3CDTF">2026-05-03T17:17:39Z</dcterms:modified>
</cp:coreProperties>
</file>