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264095F-FFD0-963C-4B72-2B09F4CB20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7CF91A61-08A0-D3F4-DD01-1D05097D8A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A6065607-DB7D-778E-9E02-4EFCF5FCB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A3C36-AC79-4D1B-BE12-2CD795094231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A4A9AD5-295A-B9C9-18E1-20B8288AC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E9522DB-9938-0730-368A-1BC469D37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1FE70-BC6B-40E4-8DCC-E21F21854C7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67231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21DA1C9-9A17-F036-FE7B-4CBDCE77A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F334F652-0E55-C0C5-CF5A-26B1032509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E606867-D168-E7CB-4A4C-103074252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A3C36-AC79-4D1B-BE12-2CD795094231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5021873-44BE-D85C-188A-C8AB08A6F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A325105-724A-00AD-9F5E-6C55432C7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1FE70-BC6B-40E4-8DCC-E21F21854C7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60490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71A9A72C-577A-D49E-90CD-5A0758DBD1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B033B85D-64E4-DA1B-E915-08B7581087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A8F84970-37D3-AAA0-B65C-DF588071D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A3C36-AC79-4D1B-BE12-2CD795094231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3F290B3-5F9B-B0D4-DF0F-ED09B5A7D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5A2D95A-FBD1-F1C8-5B88-225FD31B8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1FE70-BC6B-40E4-8DCC-E21F21854C7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65414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C4B401C-1FEF-63BD-8174-BDF7C21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2E5B403-9525-36E7-5968-B6A5B0DF9A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5F219BD-9A81-E615-A0C9-4572A2219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A3C36-AC79-4D1B-BE12-2CD795094231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1961259-C829-3996-52EB-F827C44D7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F70C710-89E9-4584-9B51-3B2D4E445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1FE70-BC6B-40E4-8DCC-E21F21854C7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09275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D8B6540-B588-051D-D723-66FAB8861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A2288F0-2416-860C-CB5D-CB51DF1771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276BE91-B926-7C04-5D75-AFDD33E60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A3C36-AC79-4D1B-BE12-2CD795094231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C603E8E-45F3-67E0-44DE-1BF55C2172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7061795-B492-D353-74F5-2907220B4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1FE70-BC6B-40E4-8DCC-E21F21854C7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12058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3DB8CA8-FA51-FF03-8F60-0EBDACC90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A86A66C-5497-0109-70F7-F865B60635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BDFEF1AD-6265-6FC9-8721-F176D6D426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647D92D6-AB8C-37BA-5372-E70EF9192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A3C36-AC79-4D1B-BE12-2CD795094231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D5F3183-FD2C-9D88-4AD4-48E3F14E4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F2D6740-DF75-7D8F-733F-79C54D92D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1FE70-BC6B-40E4-8DCC-E21F21854C7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50044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204A5D4-C4E1-1F5F-8F38-2483A5BAF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F27BE78-C91C-7A9E-55A2-8C8326863E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DE762763-EC71-25A5-6EC5-E8A7CBF4CE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F38265F6-400D-4CE2-86BB-09DECD0AC3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D08CFB06-2EB8-F957-E0F3-B6D2897212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71D53DB4-4068-C21F-BC48-1491B40312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A3C36-AC79-4D1B-BE12-2CD795094231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169C444F-E5BF-A3D5-9C28-22CC574070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7A3503E0-777A-1A32-7DA3-3A4AE9188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1FE70-BC6B-40E4-8DCC-E21F21854C7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7579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A08E91E-F55A-8D91-1573-C44DA2FA2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841C486C-4A25-F00A-B9E5-50909F02C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A3C36-AC79-4D1B-BE12-2CD795094231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C2FF8C21-15D5-5CC4-77DD-8A903D0FB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DA078B6A-4FB0-7AB9-0FE1-5978B9DA5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1FE70-BC6B-40E4-8DCC-E21F21854C7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08669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20648C96-5768-8644-CDE5-4B0802181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A3C36-AC79-4D1B-BE12-2CD795094231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73E91156-BF15-BB58-D865-BA6DD2508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359DC79-81BB-A5F4-E1EA-AD6BFE386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1FE70-BC6B-40E4-8DCC-E21F21854C7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85119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461CB0B-E821-CEAC-C40A-69C9F9B5DE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76F6FA9-F579-54BE-BC76-4EBF9E0F5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B4934B2-790E-4563-AEA1-4BDA83F78A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F9242457-E93E-104D-62F5-7F94B6817D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A3C36-AC79-4D1B-BE12-2CD795094231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14AA6A9F-A4F7-332E-836D-635EE55F7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A5E1F80B-5FF1-5447-D579-2A3012EDF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1FE70-BC6B-40E4-8DCC-E21F21854C7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91944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A25F06D-D26C-745D-6EF0-E82CE3312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81ABBB1E-2830-7BCF-646B-C52126EEA4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C8E50EF0-1C57-81A6-7D9D-BCD4BF9038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ED77BEF-2EF1-6647-DFBA-D4B5A7DB9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A3C36-AC79-4D1B-BE12-2CD795094231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A73F651-0A3C-EBD0-0605-8B98BD9F2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7154621E-BB98-9080-C8B0-392BB1F1C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1FE70-BC6B-40E4-8DCC-E21F21854C7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91860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1CE39704-1ABD-320C-1143-A059959C8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EAA40909-5E00-DFD0-9BAE-5F9C62C9D4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9452D73-0482-189B-BA91-2DDB929167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8A3C36-AC79-4D1B-BE12-2CD795094231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B6FC177-3910-CB11-FDF9-A07B002755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7F33C00-1384-8C84-1088-42DDAAFFC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E1FE70-BC6B-40E4-8DCC-E21F21854C7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95413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sv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id="{1373FCC6-DFB1-A444-5B73-F3E9DA086B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" t="30418" r="7183"/>
          <a:stretch>
            <a:fillRect/>
          </a:stretch>
        </p:blipFill>
        <p:spPr>
          <a:xfrm>
            <a:off x="2032" y="0"/>
            <a:ext cx="12189968" cy="6858000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BA3A666C-2580-0BE7-46A3-DF317A803D0A}"/>
              </a:ext>
            </a:extLst>
          </p:cNvPr>
          <p:cNvSpPr txBox="1"/>
          <p:nvPr/>
        </p:nvSpPr>
        <p:spPr>
          <a:xfrm>
            <a:off x="521208" y="265176"/>
            <a:ext cx="11420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>
                <a:solidFill>
                  <a:schemeClr val="bg1"/>
                </a:solidFill>
              </a:rPr>
              <a:t>W jaki sposób różne typy mediów wpływają na Twoje myśli, uczucia lub decyzje? Wpisz odpowiedzi w puste okienka</a:t>
            </a:r>
          </a:p>
        </p:txBody>
      </p:sp>
      <p:sp>
        <p:nvSpPr>
          <p:cNvPr id="9" name="AutoShape 2" descr="Television SVG File">
            <a:extLst>
              <a:ext uri="{FF2B5EF4-FFF2-40B4-BE49-F238E27FC236}">
                <a16:creationId xmlns:a16="http://schemas.microsoft.com/office/drawing/2014/main" id="{9E19246E-5233-3226-095B-6F606A81E94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419856" y="752856"/>
            <a:ext cx="2828544" cy="282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0" name="AutoShape 4" descr="Television SVG File">
            <a:extLst>
              <a:ext uri="{FF2B5EF4-FFF2-40B4-BE49-F238E27FC236}">
                <a16:creationId xmlns:a16="http://schemas.microsoft.com/office/drawing/2014/main" id="{0E60CE68-A217-380C-EB38-5F59C4371AD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3" name="Prostokąt: zaokrąglone rogi 12">
            <a:extLst>
              <a:ext uri="{FF2B5EF4-FFF2-40B4-BE49-F238E27FC236}">
                <a16:creationId xmlns:a16="http://schemas.microsoft.com/office/drawing/2014/main" id="{16430EA2-DAAB-1FD2-28A8-074B0E4C3AA3}"/>
              </a:ext>
            </a:extLst>
          </p:cNvPr>
          <p:cNvSpPr/>
          <p:nvPr/>
        </p:nvSpPr>
        <p:spPr>
          <a:xfrm>
            <a:off x="381000" y="1400175"/>
            <a:ext cx="3790950" cy="1251585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12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2" name="Grafika 11">
            <a:extLst>
              <a:ext uri="{FF2B5EF4-FFF2-40B4-BE49-F238E27FC236}">
                <a16:creationId xmlns:a16="http://schemas.microsoft.com/office/drawing/2014/main" id="{B4781B85-0E1F-B358-7768-B00126E6AFF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1208" y="1514476"/>
            <a:ext cx="509016" cy="509016"/>
          </a:xfrm>
          <a:prstGeom prst="rect">
            <a:avLst/>
          </a:prstGeom>
        </p:spPr>
      </p:pic>
      <p:sp>
        <p:nvSpPr>
          <p:cNvPr id="14" name="Prostokąt: zaokrąglone rogi 13">
            <a:extLst>
              <a:ext uri="{FF2B5EF4-FFF2-40B4-BE49-F238E27FC236}">
                <a16:creationId xmlns:a16="http://schemas.microsoft.com/office/drawing/2014/main" id="{98FB927E-9F08-DEC5-14AB-E688EB89CB1E}"/>
              </a:ext>
            </a:extLst>
          </p:cNvPr>
          <p:cNvSpPr/>
          <p:nvPr/>
        </p:nvSpPr>
        <p:spPr>
          <a:xfrm>
            <a:off x="4524756" y="1400176"/>
            <a:ext cx="3790950" cy="124663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12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7" name="Grafika 16">
            <a:extLst>
              <a:ext uri="{FF2B5EF4-FFF2-40B4-BE49-F238E27FC236}">
                <a16:creationId xmlns:a16="http://schemas.microsoft.com/office/drawing/2014/main" id="{4532FA6D-3593-09B5-942B-B9E6F4831F8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03242" y="1514476"/>
            <a:ext cx="509016" cy="509016"/>
          </a:xfrm>
          <a:prstGeom prst="rect">
            <a:avLst/>
          </a:prstGeom>
        </p:spPr>
      </p:pic>
      <p:sp>
        <p:nvSpPr>
          <p:cNvPr id="18" name="Prostokąt: zaokrąglone rogi 17">
            <a:extLst>
              <a:ext uri="{FF2B5EF4-FFF2-40B4-BE49-F238E27FC236}">
                <a16:creationId xmlns:a16="http://schemas.microsoft.com/office/drawing/2014/main" id="{E266A933-32B1-843B-D1E0-161EB3A56C5E}"/>
              </a:ext>
            </a:extLst>
          </p:cNvPr>
          <p:cNvSpPr/>
          <p:nvPr/>
        </p:nvSpPr>
        <p:spPr>
          <a:xfrm>
            <a:off x="381000" y="2761108"/>
            <a:ext cx="3790950" cy="1251585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12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0" name="Prostokąt: zaokrąglone rogi 19">
            <a:extLst>
              <a:ext uri="{FF2B5EF4-FFF2-40B4-BE49-F238E27FC236}">
                <a16:creationId xmlns:a16="http://schemas.microsoft.com/office/drawing/2014/main" id="{3FC99C14-7FC5-940C-4B95-E6D2C0D2B93A}"/>
              </a:ext>
            </a:extLst>
          </p:cNvPr>
          <p:cNvSpPr/>
          <p:nvPr/>
        </p:nvSpPr>
        <p:spPr>
          <a:xfrm>
            <a:off x="4524756" y="2761109"/>
            <a:ext cx="3790950" cy="124663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12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2" name="Prostokąt: zaokrąglone rogi 21">
            <a:extLst>
              <a:ext uri="{FF2B5EF4-FFF2-40B4-BE49-F238E27FC236}">
                <a16:creationId xmlns:a16="http://schemas.microsoft.com/office/drawing/2014/main" id="{EA7E3DDB-4434-6350-B400-5504BE895142}"/>
              </a:ext>
            </a:extLst>
          </p:cNvPr>
          <p:cNvSpPr/>
          <p:nvPr/>
        </p:nvSpPr>
        <p:spPr>
          <a:xfrm>
            <a:off x="381000" y="4122041"/>
            <a:ext cx="3790950" cy="1251585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12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4" name="Prostokąt: zaokrąglone rogi 23">
            <a:extLst>
              <a:ext uri="{FF2B5EF4-FFF2-40B4-BE49-F238E27FC236}">
                <a16:creationId xmlns:a16="http://schemas.microsoft.com/office/drawing/2014/main" id="{7DD18343-4471-A75B-C923-83CACC6719A7}"/>
              </a:ext>
            </a:extLst>
          </p:cNvPr>
          <p:cNvSpPr/>
          <p:nvPr/>
        </p:nvSpPr>
        <p:spPr>
          <a:xfrm>
            <a:off x="4524756" y="4122042"/>
            <a:ext cx="3790950" cy="124663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12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7" name="Grafika 26">
            <a:extLst>
              <a:ext uri="{FF2B5EF4-FFF2-40B4-BE49-F238E27FC236}">
                <a16:creationId xmlns:a16="http://schemas.microsoft.com/office/drawing/2014/main" id="{BEDC09A4-83CB-8196-50AD-508BFB8B264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1208" y="2875409"/>
            <a:ext cx="509016" cy="509016"/>
          </a:xfrm>
          <a:prstGeom prst="rect">
            <a:avLst/>
          </a:prstGeom>
        </p:spPr>
      </p:pic>
      <p:pic>
        <p:nvPicPr>
          <p:cNvPr id="29" name="Grafika 28">
            <a:extLst>
              <a:ext uri="{FF2B5EF4-FFF2-40B4-BE49-F238E27FC236}">
                <a16:creationId xmlns:a16="http://schemas.microsoft.com/office/drawing/2014/main" id="{9AB15CB2-435A-C373-A28C-3B011C0DD4C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03242" y="2875027"/>
            <a:ext cx="509016" cy="509016"/>
          </a:xfrm>
          <a:prstGeom prst="rect">
            <a:avLst/>
          </a:prstGeom>
        </p:spPr>
      </p:pic>
      <p:pic>
        <p:nvPicPr>
          <p:cNvPr id="31" name="Grafika 30">
            <a:extLst>
              <a:ext uri="{FF2B5EF4-FFF2-40B4-BE49-F238E27FC236}">
                <a16:creationId xmlns:a16="http://schemas.microsoft.com/office/drawing/2014/main" id="{7B0E4FCB-8AD4-C425-9618-0BD5680ED79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1208" y="4236342"/>
            <a:ext cx="509016" cy="509016"/>
          </a:xfrm>
          <a:prstGeom prst="rect">
            <a:avLst/>
          </a:prstGeom>
        </p:spPr>
      </p:pic>
      <p:pic>
        <p:nvPicPr>
          <p:cNvPr id="33" name="Grafika 32">
            <a:extLst>
              <a:ext uri="{FF2B5EF4-FFF2-40B4-BE49-F238E27FC236}">
                <a16:creationId xmlns:a16="http://schemas.microsoft.com/office/drawing/2014/main" id="{3266F2A6-DE62-9502-5E5C-CDC5C6ECEAA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603242" y="4236342"/>
            <a:ext cx="509016" cy="509016"/>
          </a:xfrm>
          <a:prstGeom prst="rect">
            <a:avLst/>
          </a:prstGeom>
        </p:spPr>
      </p:pic>
      <p:sp>
        <p:nvSpPr>
          <p:cNvPr id="34" name="Prostokąt: zaokrąglone rogi 33">
            <a:extLst>
              <a:ext uri="{FF2B5EF4-FFF2-40B4-BE49-F238E27FC236}">
                <a16:creationId xmlns:a16="http://schemas.microsoft.com/office/drawing/2014/main" id="{5F20C8C6-ABAD-AB62-DADC-A1D22BDACD6E}"/>
              </a:ext>
            </a:extLst>
          </p:cNvPr>
          <p:cNvSpPr/>
          <p:nvPr/>
        </p:nvSpPr>
        <p:spPr>
          <a:xfrm>
            <a:off x="381000" y="5491166"/>
            <a:ext cx="11561064" cy="1251585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12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pl-PL" sz="1200" b="1" dirty="0">
                <a:solidFill>
                  <a:schemeClr val="tx1"/>
                </a:solidFill>
              </a:rPr>
              <a:t>Jaka reklama (marka i wykorzystane media) sprawiła, że chciałeś/chciałaś coś kupić? Uzasadnij krótko, dlaczego ta reklama była dla Ciebie skuteczna</a:t>
            </a:r>
            <a:r>
              <a:rPr lang="pl-PL" sz="1200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6544703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48</Words>
  <Application>Microsoft Office PowerPoint</Application>
  <PresentationFormat>Panoramiczny</PresentationFormat>
  <Paragraphs>2</Paragraphs>
  <Slides>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Motyw pakietu Office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Michal Szczur</dc:creator>
  <cp:lastModifiedBy>Michal Szczur</cp:lastModifiedBy>
  <cp:revision>1</cp:revision>
  <dcterms:created xsi:type="dcterms:W3CDTF">2026-04-29T16:09:34Z</dcterms:created>
  <dcterms:modified xsi:type="dcterms:W3CDTF">2026-04-29T16:31:34Z</dcterms:modified>
</cp:coreProperties>
</file>