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E91522-B0C4-EA8D-89F9-8EE116FD9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010C314-46DA-48AE-7590-E33B5BEDB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FA09901-F605-D249-DEDE-1B6CDB074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7559346-384D-3DC1-7709-EB62D38D5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2B89B7-9DEA-3573-8FC7-E433972CB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1200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39B41B-683A-CD59-8121-76D60503E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91CEEB5-9B9D-D674-D2B1-B088EB7896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969DF3E-A153-8DA7-C89F-02E2D9739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D2D16AB-1E5D-5D29-9513-BA36B9967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753DF45-2344-9442-687A-E15180D3F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787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242A541-226D-7267-0BAB-63AF334263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648FD1E-CC75-178C-6D7D-370A693561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74B0EF-A741-A715-3258-CC1E93C41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24F207-B027-2E24-53A9-CF03A7C9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1639B73-304B-D4BA-3848-0C7342C5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99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91B71D-A4F8-9A24-6F1C-EC2C0C52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A784C37-AD7B-1B0D-A805-04050CCC6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966DF8-18EE-0A77-1279-986A66B23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F916DB4-E996-2D94-9F6D-3B9671A96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05AC8BF-2AB2-ECB4-226E-0A95F0580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207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6E088C-306C-1A2F-FCA5-A31F6C4A4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6686079-A439-9108-0EAB-4ED7B3D3C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1454035-3CA9-BA4C-FA7C-084F4B70A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F2325C-C4DA-5B4F-4523-3EC6171E2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35E9B8-387E-4386-2890-5981EDABA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619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27F5D8-6753-C055-7C3D-C6680FB3D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75402E-3DA7-2A3F-0E7B-1A01F26004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A8C9754-D5FA-59D0-89F7-831E8C45D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8E20117-792D-F2E3-AE96-5E1E7F16E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D9A4C0-8439-B207-D049-EE4583753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2B43368-9F5D-D91E-ED02-1696C290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0613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3B0643-C384-7B8F-B452-58E14966E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BBE1B4-3180-6662-E76C-023D166D4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F59F16-EFBD-B74C-8443-46E260BA2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0C40EEC-93AC-87B4-BC19-4760FB3058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1136CD6-23B9-AB31-DB94-417F5DB644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F8BC21B-D49A-7CE7-3729-3DD21D546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9950BE2-EA5D-095A-6264-7D14E1CFB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381403B-A8A4-3F8D-C656-8189B3C2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6909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2BA16A-8515-09E2-8D9A-30A966D8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7266A174-1333-492D-CBE2-EE33B05A8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3FD8ADF-7CB6-E14B-4C6F-A447EC78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5AC0264-D458-C159-AD34-29709190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434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3055F8C-2BB0-11EC-F1C9-E6863098C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C36A0A3-AF89-7AC0-F45A-B6562AE79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E724B67-F4F1-EC32-BB69-99353B46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461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58F8B7-954F-53CC-1211-FCEB6D3F0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0F12555-EA08-0DAB-F456-3BFF61C37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6DB5CDF-E4AC-D05F-6A2F-E19A1D175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EDF1647-AA75-989A-F8F6-7AC2598E0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1C9AF92-158F-3258-512D-1A50BFB29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48B17A1-47E6-BA59-E170-7E0FD21F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629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C04705-D5D1-1A17-C81E-AD17B84B3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1918EE4-BDFC-F40D-BFA2-D423B767EC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D06EE2B-95DE-F4BD-4406-8116AC8C0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206F257-193F-5B65-1AEB-96F569479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697821B-8658-95DD-0405-918B25412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7EEA817-E312-B337-4E7E-EDBCFD27C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096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D5D1639-276A-5096-A079-CF00CE5BD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5FF491D-04CE-92AD-A32F-5B6CE7C13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92E2FE-F96F-3B73-0C06-DB2B4C8133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FBFEE59-46BB-53C2-6AEC-C1614B9154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E861186-9092-9FCD-B979-D0AB426CE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153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5DE35A15-6DD3-1E83-268E-56993C74A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2" b="7871"/>
          <a:stretch>
            <a:fillRect/>
          </a:stretch>
        </p:blipFill>
        <p:spPr>
          <a:xfrm>
            <a:off x="3340" y="0"/>
            <a:ext cx="12188660" cy="685800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E2A38350-5A54-8FC0-0B6B-6DFCBFBCD8F0}"/>
              </a:ext>
            </a:extLst>
          </p:cNvPr>
          <p:cNvSpPr txBox="1"/>
          <p:nvPr/>
        </p:nvSpPr>
        <p:spPr>
          <a:xfrm>
            <a:off x="4049486" y="348343"/>
            <a:ext cx="7344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/>
              <a:t>Moja ulubiona kampania!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729D01E0-D06C-9866-BBD0-4D95A8EE2339}"/>
              </a:ext>
            </a:extLst>
          </p:cNvPr>
          <p:cNvSpPr/>
          <p:nvPr/>
        </p:nvSpPr>
        <p:spPr>
          <a:xfrm>
            <a:off x="5050971" y="1451429"/>
            <a:ext cx="1683657" cy="58477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103B072-FA91-2A8C-53FE-4F4E79F9930A}"/>
              </a:ext>
            </a:extLst>
          </p:cNvPr>
          <p:cNvSpPr txBox="1"/>
          <p:nvPr/>
        </p:nvSpPr>
        <p:spPr>
          <a:xfrm>
            <a:off x="5050971" y="1160882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Marka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0425B170-3576-87DF-538E-6A408A63777A}"/>
              </a:ext>
            </a:extLst>
          </p:cNvPr>
          <p:cNvSpPr/>
          <p:nvPr/>
        </p:nvSpPr>
        <p:spPr>
          <a:xfrm>
            <a:off x="7460344" y="1451429"/>
            <a:ext cx="1683657" cy="58477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77B89FB-BEAB-AC82-E854-B6619D517113}"/>
              </a:ext>
            </a:extLst>
          </p:cNvPr>
          <p:cNvSpPr txBox="1"/>
          <p:nvPr/>
        </p:nvSpPr>
        <p:spPr>
          <a:xfrm>
            <a:off x="7460344" y="1160882"/>
            <a:ext cx="1683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Media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C796A8BA-0ACE-4B70-6928-421AEF070389}"/>
              </a:ext>
            </a:extLst>
          </p:cNvPr>
          <p:cNvSpPr/>
          <p:nvPr/>
        </p:nvSpPr>
        <p:spPr>
          <a:xfrm>
            <a:off x="9869717" y="1451429"/>
            <a:ext cx="1683657" cy="58477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A1CA60AA-C470-E218-B23C-DB78B4E50503}"/>
              </a:ext>
            </a:extLst>
          </p:cNvPr>
          <p:cNvSpPr txBox="1"/>
          <p:nvPr/>
        </p:nvSpPr>
        <p:spPr>
          <a:xfrm>
            <a:off x="9869717" y="1160882"/>
            <a:ext cx="1683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Okres kampanii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64475ED8-EF55-12F3-7D03-2FCDF39A949B}"/>
              </a:ext>
            </a:extLst>
          </p:cNvPr>
          <p:cNvSpPr txBox="1"/>
          <p:nvPr/>
        </p:nvSpPr>
        <p:spPr>
          <a:xfrm>
            <a:off x="5123543" y="2326752"/>
            <a:ext cx="1973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Opis kampanii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1DFDAE41-C641-3210-E840-49CEADA6473E}"/>
              </a:ext>
            </a:extLst>
          </p:cNvPr>
          <p:cNvSpPr/>
          <p:nvPr/>
        </p:nvSpPr>
        <p:spPr>
          <a:xfrm>
            <a:off x="5050971" y="2718619"/>
            <a:ext cx="6502403" cy="8954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D70BF39F-1849-BCA0-D92E-0ABB4687EFC8}"/>
              </a:ext>
            </a:extLst>
          </p:cNvPr>
          <p:cNvSpPr txBox="1"/>
          <p:nvPr/>
        </p:nvSpPr>
        <p:spPr>
          <a:xfrm>
            <a:off x="5123543" y="3810820"/>
            <a:ext cx="3725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Co w tej kampanii było wyjątkowe?</a:t>
            </a:r>
          </a:p>
        </p:txBody>
      </p:sp>
      <p:sp>
        <p:nvSpPr>
          <p:cNvPr id="16" name="Prostokąt: zaokrąglone rogi 15">
            <a:extLst>
              <a:ext uri="{FF2B5EF4-FFF2-40B4-BE49-F238E27FC236}">
                <a16:creationId xmlns:a16="http://schemas.microsoft.com/office/drawing/2014/main" id="{875575FB-FC20-0DD4-DF1E-74848BF094E7}"/>
              </a:ext>
            </a:extLst>
          </p:cNvPr>
          <p:cNvSpPr/>
          <p:nvPr/>
        </p:nvSpPr>
        <p:spPr>
          <a:xfrm>
            <a:off x="5050971" y="4202687"/>
            <a:ext cx="6502403" cy="8954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EC61551-DB53-2C42-BF03-F006A5041694}"/>
              </a:ext>
            </a:extLst>
          </p:cNvPr>
          <p:cNvSpPr txBox="1"/>
          <p:nvPr/>
        </p:nvSpPr>
        <p:spPr>
          <a:xfrm>
            <a:off x="5123543" y="5406571"/>
            <a:ext cx="3725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Wyniki kampanii</a:t>
            </a:r>
          </a:p>
        </p:txBody>
      </p:sp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F993F7F4-1F54-4353-1DA9-C1ACB8DB6B04}"/>
              </a:ext>
            </a:extLst>
          </p:cNvPr>
          <p:cNvSpPr/>
          <p:nvPr/>
        </p:nvSpPr>
        <p:spPr>
          <a:xfrm>
            <a:off x="5050971" y="5798438"/>
            <a:ext cx="6502403" cy="8954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1D83E246-3CC7-4C4D-29D8-6DE9A562B8AA}"/>
              </a:ext>
            </a:extLst>
          </p:cNvPr>
          <p:cNvSpPr/>
          <p:nvPr/>
        </p:nvSpPr>
        <p:spPr>
          <a:xfrm>
            <a:off x="95332" y="2665306"/>
            <a:ext cx="4791075" cy="40285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i="1" dirty="0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259AE170-F52A-A348-E9E5-536316030B38}"/>
              </a:ext>
            </a:extLst>
          </p:cNvPr>
          <p:cNvSpPr txBox="1"/>
          <p:nvPr/>
        </p:nvSpPr>
        <p:spPr>
          <a:xfrm>
            <a:off x="1208623" y="4083132"/>
            <a:ext cx="1973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i="1" dirty="0"/>
              <a:t>Miejsce na grafiki/</a:t>
            </a:r>
            <a:r>
              <a:rPr lang="pl-PL" sz="1600" i="1" dirty="0" err="1"/>
              <a:t>screeny</a:t>
            </a:r>
            <a:r>
              <a:rPr lang="pl-PL" sz="1600" i="1" dirty="0"/>
              <a:t> związane z opisywaną kampanią</a:t>
            </a:r>
          </a:p>
        </p:txBody>
      </p:sp>
    </p:spTree>
    <p:extLst>
      <p:ext uri="{BB962C8B-B14F-4D97-AF65-F5344CB8AC3E}">
        <p14:creationId xmlns:p14="http://schemas.microsoft.com/office/powerpoint/2010/main" val="419946232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</Words>
  <Application>Microsoft Office PowerPoint</Application>
  <PresentationFormat>Panoramiczny</PresentationFormat>
  <Paragraphs>8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2026-04-29T16:37:10Z</dcterms:created>
  <dcterms:modified xsi:type="dcterms:W3CDTF">2026-04-29T16:44:36Z</dcterms:modified>
</cp:coreProperties>
</file>